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56" r:id="rId4"/>
    <p:sldId id="357" r:id="rId5"/>
    <p:sldId id="258" r:id="rId6"/>
    <p:sldId id="259" r:id="rId7"/>
    <p:sldId id="358" r:id="rId8"/>
    <p:sldId id="260" r:id="rId9"/>
    <p:sldId id="261" r:id="rId10"/>
    <p:sldId id="262" r:id="rId11"/>
    <p:sldId id="359" r:id="rId12"/>
    <p:sldId id="360" r:id="rId13"/>
    <p:sldId id="361" r:id="rId14"/>
    <p:sldId id="362" r:id="rId15"/>
    <p:sldId id="363" r:id="rId16"/>
    <p:sldId id="263" r:id="rId17"/>
    <p:sldId id="364" r:id="rId18"/>
    <p:sldId id="365" r:id="rId19"/>
    <p:sldId id="366" r:id="rId20"/>
    <p:sldId id="367" r:id="rId21"/>
    <p:sldId id="368" r:id="rId22"/>
    <p:sldId id="369" r:id="rId23"/>
    <p:sldId id="264" r:id="rId24"/>
    <p:sldId id="370" r:id="rId25"/>
    <p:sldId id="265" r:id="rId26"/>
    <p:sldId id="371" r:id="rId27"/>
    <p:sldId id="372" r:id="rId28"/>
    <p:sldId id="373" r:id="rId29"/>
    <p:sldId id="374" r:id="rId30"/>
    <p:sldId id="375" r:id="rId31"/>
    <p:sldId id="376" r:id="rId32"/>
    <p:sldId id="377" r:id="rId33"/>
    <p:sldId id="266" r:id="rId34"/>
    <p:sldId id="378" r:id="rId35"/>
    <p:sldId id="267" r:id="rId36"/>
    <p:sldId id="379" r:id="rId37"/>
    <p:sldId id="268" r:id="rId38"/>
    <p:sldId id="380" r:id="rId39"/>
    <p:sldId id="381" r:id="rId40"/>
    <p:sldId id="382" r:id="rId41"/>
    <p:sldId id="269" r:id="rId42"/>
    <p:sldId id="383" r:id="rId43"/>
    <p:sldId id="270" r:id="rId44"/>
    <p:sldId id="384" r:id="rId45"/>
    <p:sldId id="271" r:id="rId46"/>
    <p:sldId id="385" r:id="rId47"/>
    <p:sldId id="386" r:id="rId48"/>
    <p:sldId id="1201" r:id="rId49"/>
    <p:sldId id="272" r:id="rId50"/>
    <p:sldId id="387" r:id="rId51"/>
    <p:sldId id="273" r:id="rId52"/>
    <p:sldId id="274" r:id="rId53"/>
    <p:sldId id="388" r:id="rId54"/>
    <p:sldId id="389" r:id="rId55"/>
    <p:sldId id="390" r:id="rId56"/>
    <p:sldId id="275" r:id="rId57"/>
    <p:sldId id="391" r:id="rId58"/>
    <p:sldId id="392" r:id="rId59"/>
    <p:sldId id="393" r:id="rId60"/>
    <p:sldId id="394" r:id="rId61"/>
    <p:sldId id="395" r:id="rId62"/>
    <p:sldId id="276" r:id="rId63"/>
    <p:sldId id="396" r:id="rId64"/>
    <p:sldId id="277" r:id="rId65"/>
    <p:sldId id="637" r:id="rId66"/>
    <p:sldId id="397" r:id="rId67"/>
    <p:sldId id="398" r:id="rId68"/>
    <p:sldId id="399" r:id="rId69"/>
    <p:sldId id="400" r:id="rId70"/>
    <p:sldId id="401" r:id="rId71"/>
    <p:sldId id="402" r:id="rId72"/>
    <p:sldId id="403" r:id="rId73"/>
    <p:sldId id="278" r:id="rId74"/>
    <p:sldId id="404" r:id="rId75"/>
    <p:sldId id="405" r:id="rId76"/>
    <p:sldId id="279" r:id="rId77"/>
    <p:sldId id="406" r:id="rId78"/>
    <p:sldId id="407" r:id="rId79"/>
    <p:sldId id="408" r:id="rId80"/>
    <p:sldId id="280" r:id="rId81"/>
    <p:sldId id="668" r:id="rId82"/>
    <p:sldId id="409" r:id="rId83"/>
    <p:sldId id="281" r:id="rId84"/>
    <p:sldId id="410" r:id="rId85"/>
    <p:sldId id="411" r:id="rId86"/>
    <p:sldId id="412" r:id="rId87"/>
    <p:sldId id="413" r:id="rId88"/>
    <p:sldId id="414" r:id="rId89"/>
    <p:sldId id="415" r:id="rId90"/>
    <p:sldId id="416" r:id="rId91"/>
    <p:sldId id="417" r:id="rId92"/>
    <p:sldId id="418" r:id="rId93"/>
    <p:sldId id="282" r:id="rId94"/>
    <p:sldId id="419" r:id="rId95"/>
    <p:sldId id="420" r:id="rId96"/>
    <p:sldId id="421" r:id="rId97"/>
    <p:sldId id="422" r:id="rId98"/>
    <p:sldId id="283" r:id="rId99"/>
    <p:sldId id="423" r:id="rId100"/>
    <p:sldId id="284" r:id="rId101"/>
    <p:sldId id="424" r:id="rId102"/>
    <p:sldId id="425" r:id="rId103"/>
    <p:sldId id="285" r:id="rId104"/>
    <p:sldId id="426" r:id="rId105"/>
    <p:sldId id="427" r:id="rId106"/>
    <p:sldId id="286" r:id="rId107"/>
    <p:sldId id="428" r:id="rId108"/>
    <p:sldId id="429" r:id="rId109"/>
    <p:sldId id="287" r:id="rId110"/>
    <p:sldId id="430" r:id="rId111"/>
    <p:sldId id="431" r:id="rId112"/>
    <p:sldId id="288" r:id="rId113"/>
    <p:sldId id="432" r:id="rId114"/>
    <p:sldId id="433" r:id="rId115"/>
    <p:sldId id="434" r:id="rId116"/>
    <p:sldId id="289" r:id="rId117"/>
    <p:sldId id="435" r:id="rId118"/>
    <p:sldId id="290" r:id="rId119"/>
    <p:sldId id="291" r:id="rId120"/>
    <p:sldId id="436" r:id="rId121"/>
    <p:sldId id="437" r:id="rId122"/>
    <p:sldId id="292" r:id="rId123"/>
    <p:sldId id="438" r:id="rId124"/>
    <p:sldId id="439" r:id="rId125"/>
    <p:sldId id="440" r:id="rId126"/>
    <p:sldId id="441" r:id="rId127"/>
    <p:sldId id="293" r:id="rId128"/>
    <p:sldId id="442" r:id="rId129"/>
    <p:sldId id="443" r:id="rId130"/>
    <p:sldId id="294" r:id="rId131"/>
    <p:sldId id="444" r:id="rId132"/>
    <p:sldId id="295" r:id="rId133"/>
    <p:sldId id="445" r:id="rId134"/>
    <p:sldId id="296" r:id="rId135"/>
    <p:sldId id="446" r:id="rId136"/>
    <p:sldId id="297" r:id="rId137"/>
    <p:sldId id="447" r:id="rId138"/>
    <p:sldId id="448" r:id="rId139"/>
    <p:sldId id="298" r:id="rId140"/>
    <p:sldId id="449" r:id="rId141"/>
    <p:sldId id="450" r:id="rId142"/>
    <p:sldId id="299" r:id="rId143"/>
    <p:sldId id="451" r:id="rId144"/>
    <p:sldId id="452" r:id="rId145"/>
    <p:sldId id="453" r:id="rId146"/>
    <p:sldId id="300" r:id="rId147"/>
    <p:sldId id="301" r:id="rId148"/>
    <p:sldId id="454" r:id="rId149"/>
    <p:sldId id="455" r:id="rId150"/>
    <p:sldId id="456" r:id="rId151"/>
    <p:sldId id="457" r:id="rId152"/>
    <p:sldId id="458" r:id="rId153"/>
    <p:sldId id="459" r:id="rId154"/>
    <p:sldId id="460" r:id="rId155"/>
    <p:sldId id="302" r:id="rId156"/>
    <p:sldId id="461" r:id="rId157"/>
    <p:sldId id="462" r:id="rId158"/>
    <p:sldId id="1303" r:id="rId159"/>
    <p:sldId id="303" r:id="rId160"/>
    <p:sldId id="463" r:id="rId161"/>
    <p:sldId id="464" r:id="rId162"/>
    <p:sldId id="304" r:id="rId163"/>
    <p:sldId id="305" r:id="rId164"/>
    <p:sldId id="306" r:id="rId165"/>
    <p:sldId id="307" r:id="rId166"/>
    <p:sldId id="465" r:id="rId167"/>
    <p:sldId id="466" r:id="rId168"/>
    <p:sldId id="467" r:id="rId169"/>
    <p:sldId id="308" r:id="rId170"/>
    <p:sldId id="468" r:id="rId171"/>
    <p:sldId id="469" r:id="rId172"/>
    <p:sldId id="309" r:id="rId173"/>
    <p:sldId id="470" r:id="rId174"/>
    <p:sldId id="310" r:id="rId175"/>
    <p:sldId id="471" r:id="rId176"/>
    <p:sldId id="472" r:id="rId177"/>
    <p:sldId id="311" r:id="rId178"/>
    <p:sldId id="473" r:id="rId179"/>
    <p:sldId id="474" r:id="rId180"/>
    <p:sldId id="312" r:id="rId181"/>
    <p:sldId id="475" r:id="rId182"/>
    <p:sldId id="476" r:id="rId183"/>
    <p:sldId id="313" r:id="rId184"/>
    <p:sldId id="477" r:id="rId185"/>
    <p:sldId id="478" r:id="rId186"/>
    <p:sldId id="314" r:id="rId187"/>
    <p:sldId id="479" r:id="rId188"/>
    <p:sldId id="480" r:id="rId189"/>
    <p:sldId id="315" r:id="rId190"/>
    <p:sldId id="481" r:id="rId191"/>
    <p:sldId id="482" r:id="rId192"/>
    <p:sldId id="316" r:id="rId193"/>
    <p:sldId id="317" r:id="rId194"/>
    <p:sldId id="483" r:id="rId195"/>
    <p:sldId id="318" r:id="rId196"/>
    <p:sldId id="484" r:id="rId197"/>
    <p:sldId id="485" r:id="rId198"/>
    <p:sldId id="319" r:id="rId199"/>
    <p:sldId id="486" r:id="rId200"/>
    <p:sldId id="487" r:id="rId201"/>
    <p:sldId id="320" r:id="rId202"/>
    <p:sldId id="488" r:id="rId203"/>
    <p:sldId id="321" r:id="rId204"/>
    <p:sldId id="489" r:id="rId205"/>
    <p:sldId id="490" r:id="rId206"/>
    <p:sldId id="491" r:id="rId207"/>
    <p:sldId id="322" r:id="rId208"/>
    <p:sldId id="323" r:id="rId209"/>
    <p:sldId id="492" r:id="rId210"/>
    <p:sldId id="493" r:id="rId211"/>
    <p:sldId id="494" r:id="rId212"/>
    <p:sldId id="324" r:id="rId213"/>
    <p:sldId id="495" r:id="rId214"/>
    <p:sldId id="325" r:id="rId215"/>
    <p:sldId id="496" r:id="rId216"/>
    <p:sldId id="497" r:id="rId217"/>
    <p:sldId id="326" r:id="rId218"/>
    <p:sldId id="498" r:id="rId219"/>
    <p:sldId id="499" r:id="rId220"/>
    <p:sldId id="327" r:id="rId221"/>
    <p:sldId id="500" r:id="rId222"/>
    <p:sldId id="501" r:id="rId223"/>
    <p:sldId id="328" r:id="rId224"/>
    <p:sldId id="502" r:id="rId225"/>
    <p:sldId id="503" r:id="rId226"/>
    <p:sldId id="504" r:id="rId227"/>
    <p:sldId id="1302" r:id="rId228"/>
    <p:sldId id="329" r:id="rId229"/>
    <p:sldId id="505" r:id="rId230"/>
    <p:sldId id="506" r:id="rId231"/>
    <p:sldId id="330" r:id="rId232"/>
    <p:sldId id="507" r:id="rId233"/>
    <p:sldId id="508" r:id="rId234"/>
    <p:sldId id="331" r:id="rId235"/>
    <p:sldId id="509" r:id="rId236"/>
    <p:sldId id="510" r:id="rId237"/>
    <p:sldId id="332" r:id="rId238"/>
    <p:sldId id="511" r:id="rId239"/>
    <p:sldId id="512" r:id="rId240"/>
    <p:sldId id="513" r:id="rId241"/>
    <p:sldId id="334" r:id="rId242"/>
    <p:sldId id="514" r:id="rId243"/>
    <p:sldId id="515" r:id="rId244"/>
    <p:sldId id="335" r:id="rId245"/>
    <p:sldId id="516" r:id="rId246"/>
    <p:sldId id="517" r:id="rId247"/>
    <p:sldId id="518" r:id="rId248"/>
    <p:sldId id="333" r:id="rId249"/>
    <p:sldId id="519" r:id="rId250"/>
    <p:sldId id="336" r:id="rId251"/>
    <p:sldId id="520" r:id="rId252"/>
    <p:sldId id="521" r:id="rId253"/>
    <p:sldId id="337" r:id="rId254"/>
    <p:sldId id="522" r:id="rId255"/>
    <p:sldId id="338" r:id="rId256"/>
    <p:sldId id="523" r:id="rId257"/>
    <p:sldId id="339" r:id="rId258"/>
    <p:sldId id="524" r:id="rId259"/>
    <p:sldId id="341" r:id="rId260"/>
    <p:sldId id="525" r:id="rId261"/>
    <p:sldId id="526" r:id="rId262"/>
    <p:sldId id="527" r:id="rId263"/>
    <p:sldId id="528" r:id="rId264"/>
    <p:sldId id="340" r:id="rId265"/>
    <p:sldId id="529" r:id="rId266"/>
    <p:sldId id="530" r:id="rId267"/>
    <p:sldId id="531" r:id="rId268"/>
    <p:sldId id="342" r:id="rId269"/>
    <p:sldId id="532" r:id="rId270"/>
    <p:sldId id="533" r:id="rId271"/>
    <p:sldId id="343" r:id="rId272"/>
    <p:sldId id="534" r:id="rId273"/>
    <p:sldId id="535" r:id="rId274"/>
    <p:sldId id="344" r:id="rId275"/>
    <p:sldId id="536" r:id="rId276"/>
    <p:sldId id="537" r:id="rId277"/>
    <p:sldId id="538" r:id="rId278"/>
    <p:sldId id="539" r:id="rId279"/>
    <p:sldId id="1478" r:id="rId280"/>
    <p:sldId id="1479" r:id="rId281"/>
    <p:sldId id="1480" r:id="rId282"/>
    <p:sldId id="1481" r:id="rId283"/>
    <p:sldId id="345" r:id="rId284"/>
    <p:sldId id="540" r:id="rId285"/>
    <p:sldId id="541" r:id="rId286"/>
    <p:sldId id="346" r:id="rId287"/>
    <p:sldId id="542" r:id="rId288"/>
    <p:sldId id="347" r:id="rId289"/>
    <p:sldId id="348" r:id="rId290"/>
    <p:sldId id="349" r:id="rId291"/>
    <p:sldId id="543" r:id="rId292"/>
    <p:sldId id="544" r:id="rId293"/>
    <p:sldId id="545" r:id="rId294"/>
    <p:sldId id="546" r:id="rId295"/>
    <p:sldId id="350" r:id="rId296"/>
    <p:sldId id="547" r:id="rId297"/>
    <p:sldId id="548" r:id="rId298"/>
    <p:sldId id="549" r:id="rId299"/>
    <p:sldId id="550" r:id="rId300"/>
    <p:sldId id="1304" r:id="rId301"/>
    <p:sldId id="351" r:id="rId302"/>
    <p:sldId id="551" r:id="rId303"/>
    <p:sldId id="352" r:id="rId304"/>
    <p:sldId id="552" r:id="rId305"/>
    <p:sldId id="553" r:id="rId306"/>
    <p:sldId id="554" r:id="rId307"/>
    <p:sldId id="353" r:id="rId308"/>
    <p:sldId id="555" r:id="rId309"/>
    <p:sldId id="354" r:id="rId310"/>
    <p:sldId id="556" r:id="rId311"/>
    <p:sldId id="557" r:id="rId312"/>
    <p:sldId id="355" r:id="rId313"/>
    <p:sldId id="558" r:id="rId3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161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printerSettings" Target="printerSettings/printerSettings1.bin"/><Relationship Id="rId316" Type="http://schemas.openxmlformats.org/officeDocument/2006/relationships/presProps" Target="presProps.xml"/><Relationship Id="rId317" Type="http://schemas.openxmlformats.org/officeDocument/2006/relationships/viewProps" Target="viewProps.xml"/><Relationship Id="rId318" Type="http://schemas.openxmlformats.org/officeDocument/2006/relationships/theme" Target="theme/theme1.xml"/><Relationship Id="rId319" Type="http://schemas.openxmlformats.org/officeDocument/2006/relationships/tableStyles" Target="tableStyles.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778F24D-EB19-4AE0-B015-2BEA6D5224F2}"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778F24D-EB19-4AE0-B015-2BEA6D5224F2}" type="datetimeFigureOut">
              <a:rPr lang="en-US" smtClean="0"/>
              <a:t>5/18/20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D9BD3-E57B-4194-A545-2804EB95D970}" type="slidenum">
              <a:rPr lang="en-US" smtClean="0"/>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778F24D-EB19-4AE0-B015-2BEA6D5224F2}" type="datetimeFigureOut">
              <a:rPr lang="en-US" smtClean="0"/>
              <a:t>5/18/20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D9BD3-E57B-4194-A545-2804EB95D970}" type="slidenum">
              <a:rPr lang="en-US" smtClean="0"/>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t>5/18/20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D9BD3-E57B-4194-A545-2804EB95D9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marL="2290763" indent="-461963">
              <a:tabLst/>
              <a:defRPr sz="2000"/>
            </a:lvl6pPr>
            <a:lvl7pPr marL="2290763" indent="-461963">
              <a:tabLst/>
              <a:defRPr sz="2000"/>
            </a:lvl7pPr>
            <a:lvl8pPr marL="2290763" indent="-461963">
              <a:tabLst/>
              <a:defRPr sz="2000"/>
            </a:lvl8pPr>
            <a:lvl9pPr marL="2290763" indent="-461963">
              <a:tabLst/>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spcBef>
                <a:spcPts val="6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90D9BD3-E57B-4194-A545-2804EB95D970}" type="slidenum">
              <a:rPr lang="en-US" smtClean="0"/>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8F24D-EB19-4AE0-B015-2BEA6D5224F2}" type="datetimeFigureOut">
              <a:rPr lang="en-US" smtClean="0"/>
              <a:t>5/18/20</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743200" indent="-461963" algn="l" defTabSz="914400" rtl="0" eaLnBrk="1" latinLnBrk="0" hangingPunct="1">
        <a:spcBef>
          <a:spcPct val="20000"/>
        </a:spcBef>
        <a:buClr>
          <a:schemeClr val="accent3">
            <a:lumMod val="50000"/>
          </a:schemeClr>
        </a:buClr>
        <a:buFont typeface="Wingdings" pitchFamily="2" charset="2"/>
        <a:buChar char=""/>
        <a:defRPr sz="1800" kern="1200">
          <a:solidFill>
            <a:schemeClr val="tx1"/>
          </a:solidFill>
          <a:latin typeface="+mn-lt"/>
          <a:ea typeface="+mn-ea"/>
          <a:cs typeface="+mn-cs"/>
        </a:defRPr>
      </a:lvl6pPr>
      <a:lvl7pPr marL="3205163" indent="-461963"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7pPr>
      <a:lvl8pPr marL="3657600" indent="-461963" algn="l" defTabSz="914400" rtl="0" eaLnBrk="1" latinLnBrk="0" hangingPunct="1">
        <a:spcBef>
          <a:spcPct val="20000"/>
        </a:spcBef>
        <a:buClr>
          <a:schemeClr val="accent3">
            <a:lumMod val="50000"/>
          </a:schemeClr>
        </a:buClr>
        <a:buFont typeface="Wingdings" pitchFamily="2" charset="2"/>
        <a:buChar char=""/>
        <a:defRPr sz="1800" kern="1200">
          <a:solidFill>
            <a:schemeClr val="tx1"/>
          </a:solidFill>
          <a:latin typeface="+mn-lt"/>
          <a:ea typeface="+mn-ea"/>
          <a:cs typeface="+mn-cs"/>
        </a:defRPr>
      </a:lvl8pPr>
      <a:lvl9pPr marL="4119563" indent="-461963"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jp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jp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jp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jp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jp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jp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jp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jp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jp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jp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jp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jp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6.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8.jp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jp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jp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jpeg"/></Relationships>
</file>

<file path=ppt/slides/_rels/slide221.xml.rels><?xml version="1.0" encoding="UTF-8" standalone="yes"?>
<Relationships xmlns="http://schemas.openxmlformats.org/package/2006/relationships"><Relationship Id="rId3" Type="http://schemas.openxmlformats.org/officeDocument/2006/relationships/image" Target="../media/image224.jpg"/><Relationship Id="rId4" Type="http://schemas.openxmlformats.org/officeDocument/2006/relationships/image" Target="../media/image225.jpg"/><Relationship Id="rId1" Type="http://schemas.openxmlformats.org/officeDocument/2006/relationships/slideLayout" Target="../slideLayouts/slideLayout2.xml"/><Relationship Id="rId2" Type="http://schemas.openxmlformats.org/officeDocument/2006/relationships/image" Target="../media/image223.jp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jp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jp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jp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jp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jp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1.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3.jp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4.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jp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jp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jp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jp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0.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1.jp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3.jp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4.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5.jp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6.jp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7.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8.jp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9.jp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0.jp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1.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4.jp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5.jp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6.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7.jp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8.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9.jp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1.jp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3.jp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4.jp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5.jp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6.jp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7.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8.jp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9.jp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0.jp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1.jpe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3.jp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4.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5.jp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6.jp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7.jpe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8.jp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9.jp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0.jp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1.jp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3.jp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4.jp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jp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6.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7.jp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8.jp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9.jpe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0.jp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1.jp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3.jp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0.jp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4.jp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5.jp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6.jp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7.jp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8.jp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9.jp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0.jp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2.jp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3.jp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4.jp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5.jp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6.jp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7.jp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8.jp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5.jp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9.jp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1.jp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2.jp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3.jp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947589"/>
            <a:ext cx="7772400" cy="1470025"/>
          </a:xfrm>
        </p:spPr>
        <p:txBody>
          <a:bodyPr/>
          <a:lstStyle/>
          <a:p>
            <a:r>
              <a:rPr lang="en-US" dirty="0" smtClean="0"/>
              <a:t> </a:t>
            </a:r>
            <a:r>
              <a:rPr lang="en-US" dirty="0" smtClean="0">
                <a:solidFill>
                  <a:schemeClr val="tx1"/>
                </a:solidFill>
              </a:rPr>
              <a:t>Regrowth Assessment</a:t>
            </a:r>
            <a:br>
              <a:rPr lang="en-US" dirty="0" smtClean="0">
                <a:solidFill>
                  <a:schemeClr val="tx1"/>
                </a:solidFill>
              </a:rPr>
            </a:br>
            <a:r>
              <a:rPr lang="en-US" sz="2400" dirty="0" smtClean="0">
                <a:solidFill>
                  <a:schemeClr val="tx1"/>
                </a:solidFill>
              </a:rPr>
              <a:t>Protocol for a study of peyote harvestin</a:t>
            </a:r>
            <a:r>
              <a:rPr lang="en-US" sz="2400" dirty="0" smtClean="0"/>
              <a:t>g</a:t>
            </a:r>
            <a:endParaRPr lang="en-US" sz="2400" dirty="0"/>
          </a:p>
        </p:txBody>
      </p:sp>
      <p:sp>
        <p:nvSpPr>
          <p:cNvPr id="3" name="Subtitle 2"/>
          <p:cNvSpPr>
            <a:spLocks noGrp="1"/>
          </p:cNvSpPr>
          <p:nvPr>
            <p:ph type="subTitle" idx="1"/>
          </p:nvPr>
        </p:nvSpPr>
        <p:spPr>
          <a:xfrm>
            <a:off x="685801" y="3809999"/>
            <a:ext cx="7770812" cy="2291277"/>
          </a:xfrm>
        </p:spPr>
        <p:txBody>
          <a:bodyPr>
            <a:normAutofit fontScale="47500" lnSpcReduction="20000"/>
          </a:bodyPr>
          <a:lstStyle/>
          <a:p>
            <a:r>
              <a:rPr lang="en-US" sz="3300" dirty="0" smtClean="0">
                <a:solidFill>
                  <a:schemeClr val="tx1"/>
                </a:solidFill>
              </a:rPr>
              <a:t>Cactus Conservation Institute’s signature study on the impact of peyote harvesting is the only longitudinal study ever conducted on this species. </a:t>
            </a:r>
          </a:p>
          <a:p>
            <a:endParaRPr lang="en-US" sz="3300" dirty="0">
              <a:solidFill>
                <a:schemeClr val="tx1"/>
              </a:solidFill>
            </a:endParaRPr>
          </a:p>
          <a:p>
            <a:r>
              <a:rPr lang="en-US" sz="3300" dirty="0" smtClean="0">
                <a:solidFill>
                  <a:schemeClr val="tx1"/>
                </a:solidFill>
              </a:rPr>
              <a:t>This study is ongoing and new data will be reported as CCI has resources and as long as the plants themselves remain in the field to study.</a:t>
            </a:r>
          </a:p>
          <a:p>
            <a:endParaRPr lang="en-US" sz="3300" dirty="0">
              <a:solidFill>
                <a:schemeClr val="tx1"/>
              </a:solidFill>
            </a:endParaRPr>
          </a:p>
          <a:p>
            <a:r>
              <a:rPr lang="en-US" sz="3300" dirty="0" smtClean="0">
                <a:solidFill>
                  <a:schemeClr val="tx1"/>
                </a:solidFill>
              </a:rPr>
              <a:t>These images were gathered in the 2009-2010 time period at </a:t>
            </a:r>
            <a:r>
              <a:rPr lang="en-US" sz="3300" smtClean="0">
                <a:solidFill>
                  <a:schemeClr val="tx1"/>
                </a:solidFill>
              </a:rPr>
              <a:t>the </a:t>
            </a:r>
            <a:r>
              <a:rPr lang="en-US" sz="3300" smtClean="0">
                <a:solidFill>
                  <a:schemeClr val="tx1"/>
                </a:solidFill>
              </a:rPr>
              <a:t>beginning </a:t>
            </a:r>
            <a:r>
              <a:rPr lang="en-US" sz="3300" dirty="0" smtClean="0">
                <a:solidFill>
                  <a:schemeClr val="tx1"/>
                </a:solidFill>
              </a:rPr>
              <a:t>of the study.</a:t>
            </a:r>
          </a:p>
          <a:p>
            <a:endParaRPr lang="en-US" dirty="0"/>
          </a:p>
          <a:p>
            <a:r>
              <a:rPr lang="en-US" dirty="0" smtClean="0"/>
              <a:t> </a:t>
            </a:r>
          </a:p>
        </p:txBody>
      </p:sp>
      <p:pic>
        <p:nvPicPr>
          <p:cNvPr id="4" name="Picture 3" descr="cactus_conservation_logo_n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233288"/>
            <a:ext cx="2540000" cy="2260600"/>
          </a:xfrm>
          <a:prstGeom prst="rect">
            <a:avLst/>
          </a:prstGeom>
        </p:spPr>
      </p:pic>
      <p:sp>
        <p:nvSpPr>
          <p:cNvPr id="5" name="TextBox 4"/>
          <p:cNvSpPr txBox="1"/>
          <p:nvPr/>
        </p:nvSpPr>
        <p:spPr>
          <a:xfrm>
            <a:off x="2160257" y="6350550"/>
            <a:ext cx="8017440" cy="276999"/>
          </a:xfrm>
          <a:prstGeom prst="rect">
            <a:avLst/>
          </a:prstGeom>
          <a:noFill/>
        </p:spPr>
        <p:txBody>
          <a:bodyPr wrap="square" rtlCol="0">
            <a:spAutoFit/>
          </a:bodyPr>
          <a:lstStyle/>
          <a:p>
            <a:r>
              <a:rPr lang="en-US" sz="1200" dirty="0" smtClean="0"/>
              <a:t>Copyright Cactus Conservation Institute, 2009-2020.  All rights reserved.</a:t>
            </a:r>
            <a:endParaRPr lang="en-US" sz="1200" dirty="0"/>
          </a:p>
        </p:txBody>
      </p:sp>
    </p:spTree>
    <p:extLst>
      <p:ext uri="{BB962C8B-B14F-4D97-AF65-F5344CB8AC3E}">
        <p14:creationId xmlns:p14="http://schemas.microsoft.com/office/powerpoint/2010/main" val="278961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103 - 2009</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006" y="2209800"/>
            <a:ext cx="5486400" cy="3657600"/>
          </a:xfrm>
        </p:spPr>
      </p:pic>
      <p:sp>
        <p:nvSpPr>
          <p:cNvPr id="3" name="TextBox 2"/>
          <p:cNvSpPr txBox="1"/>
          <p:nvPr/>
        </p:nvSpPr>
        <p:spPr>
          <a:xfrm>
            <a:off x="3454036" y="1258240"/>
            <a:ext cx="2801213" cy="369332"/>
          </a:xfrm>
          <a:prstGeom prst="rect">
            <a:avLst/>
          </a:prstGeom>
          <a:noFill/>
        </p:spPr>
        <p:txBody>
          <a:bodyPr wrap="square" rtlCol="0">
            <a:spAutoFit/>
          </a:bodyPr>
          <a:lstStyle/>
          <a:p>
            <a:r>
              <a:rPr lang="en-US" dirty="0" smtClean="0"/>
              <a:t>Regrowth on #103</a:t>
            </a:r>
            <a:endParaRPr lang="en-US" dirty="0"/>
          </a:p>
        </p:txBody>
      </p:sp>
    </p:spTree>
    <p:extLst>
      <p:ext uri="{BB962C8B-B14F-4D97-AF65-F5344CB8AC3E}">
        <p14:creationId xmlns:p14="http://schemas.microsoft.com/office/powerpoint/2010/main" val="40943895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133 - 2009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8172" y="2149185"/>
            <a:ext cx="6635096" cy="4423398"/>
          </a:xfrm>
        </p:spPr>
      </p:pic>
      <p:sp>
        <p:nvSpPr>
          <p:cNvPr id="3" name="TextBox 2"/>
          <p:cNvSpPr txBox="1"/>
          <p:nvPr/>
        </p:nvSpPr>
        <p:spPr>
          <a:xfrm>
            <a:off x="3430299" y="1248913"/>
            <a:ext cx="2635039" cy="369332"/>
          </a:xfrm>
          <a:prstGeom prst="rect">
            <a:avLst/>
          </a:prstGeom>
          <a:noFill/>
        </p:spPr>
        <p:txBody>
          <a:bodyPr wrap="square" rtlCol="0">
            <a:spAutoFit/>
          </a:bodyPr>
          <a:lstStyle/>
          <a:p>
            <a:r>
              <a:rPr lang="en-US" dirty="0" smtClean="0"/>
              <a:t>Regrowth on #133</a:t>
            </a:r>
            <a:endParaRPr lang="en-US" dirty="0"/>
          </a:p>
        </p:txBody>
      </p:sp>
    </p:spTree>
    <p:extLst>
      <p:ext uri="{BB962C8B-B14F-4D97-AF65-F5344CB8AC3E}">
        <p14:creationId xmlns:p14="http://schemas.microsoft.com/office/powerpoint/2010/main" val="42277840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829" y="2327238"/>
            <a:ext cx="5002644" cy="3751983"/>
          </a:xfrm>
        </p:spPr>
      </p:pic>
      <p:sp>
        <p:nvSpPr>
          <p:cNvPr id="3" name="TextBox 2"/>
          <p:cNvSpPr txBox="1"/>
          <p:nvPr/>
        </p:nvSpPr>
        <p:spPr>
          <a:xfrm>
            <a:off x="3355811" y="1176742"/>
            <a:ext cx="3250941" cy="369332"/>
          </a:xfrm>
          <a:prstGeom prst="rect">
            <a:avLst/>
          </a:prstGeom>
          <a:noFill/>
        </p:spPr>
        <p:txBody>
          <a:bodyPr wrap="square" rtlCol="0">
            <a:spAutoFit/>
          </a:bodyPr>
          <a:lstStyle/>
          <a:p>
            <a:r>
              <a:rPr lang="en-US" dirty="0" smtClean="0"/>
              <a:t>Regrowth on #133</a:t>
            </a:r>
            <a:endParaRPr lang="en-US" dirty="0"/>
          </a:p>
        </p:txBody>
      </p:sp>
    </p:spTree>
    <p:extLst>
      <p:ext uri="{BB962C8B-B14F-4D97-AF65-F5344CB8AC3E}">
        <p14:creationId xmlns:p14="http://schemas.microsoft.com/office/powerpoint/2010/main" val="222153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829" y="2327238"/>
            <a:ext cx="5002644" cy="3751983"/>
          </a:xfrm>
        </p:spPr>
      </p:pic>
      <p:sp>
        <p:nvSpPr>
          <p:cNvPr id="3" name="TextBox 2"/>
          <p:cNvSpPr txBox="1"/>
          <p:nvPr/>
        </p:nvSpPr>
        <p:spPr>
          <a:xfrm>
            <a:off x="3355811" y="1176742"/>
            <a:ext cx="3250941" cy="369332"/>
          </a:xfrm>
          <a:prstGeom prst="rect">
            <a:avLst/>
          </a:prstGeom>
          <a:noFill/>
        </p:spPr>
        <p:txBody>
          <a:bodyPr wrap="square" rtlCol="0">
            <a:spAutoFit/>
          </a:bodyPr>
          <a:lstStyle/>
          <a:p>
            <a:r>
              <a:rPr lang="en-US" dirty="0" smtClean="0"/>
              <a:t>Regrowth on #134</a:t>
            </a:r>
            <a:endParaRPr lang="en-US" dirty="0"/>
          </a:p>
        </p:txBody>
      </p:sp>
    </p:spTree>
    <p:extLst>
      <p:ext uri="{BB962C8B-B14F-4D97-AF65-F5344CB8AC3E}">
        <p14:creationId xmlns:p14="http://schemas.microsoft.com/office/powerpoint/2010/main" val="35244859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135 - 2009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7818" y="2156341"/>
            <a:ext cx="5942580" cy="3961720"/>
          </a:xfrm>
        </p:spPr>
      </p:pic>
      <p:sp>
        <p:nvSpPr>
          <p:cNvPr id="3" name="TextBox 2"/>
          <p:cNvSpPr txBox="1"/>
          <p:nvPr/>
        </p:nvSpPr>
        <p:spPr>
          <a:xfrm>
            <a:off x="3537124" y="1281980"/>
            <a:ext cx="2468865" cy="369332"/>
          </a:xfrm>
          <a:prstGeom prst="rect">
            <a:avLst/>
          </a:prstGeom>
          <a:noFill/>
        </p:spPr>
        <p:txBody>
          <a:bodyPr wrap="square" rtlCol="0">
            <a:spAutoFit/>
          </a:bodyPr>
          <a:lstStyle/>
          <a:p>
            <a:r>
              <a:rPr lang="en-US" dirty="0" smtClean="0"/>
              <a:t>Regrowth on #135</a:t>
            </a:r>
            <a:endParaRPr lang="en-US" dirty="0"/>
          </a:p>
        </p:txBody>
      </p:sp>
    </p:spTree>
    <p:extLst>
      <p:ext uri="{BB962C8B-B14F-4D97-AF65-F5344CB8AC3E}">
        <p14:creationId xmlns:p14="http://schemas.microsoft.com/office/powerpoint/2010/main" val="13174212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7961" y="2156341"/>
            <a:ext cx="5282293" cy="3961720"/>
          </a:xfrm>
        </p:spPr>
      </p:pic>
    </p:spTree>
    <p:extLst>
      <p:ext uri="{BB962C8B-B14F-4D97-AF65-F5344CB8AC3E}">
        <p14:creationId xmlns:p14="http://schemas.microsoft.com/office/powerpoint/2010/main" val="36340595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6040" y="2025769"/>
            <a:ext cx="5548708" cy="4563984"/>
          </a:xfrm>
        </p:spPr>
      </p:pic>
    </p:spTree>
    <p:extLst>
      <p:ext uri="{BB962C8B-B14F-4D97-AF65-F5344CB8AC3E}">
        <p14:creationId xmlns:p14="http://schemas.microsoft.com/office/powerpoint/2010/main" val="24737211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136 - 2009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2389" y="2342774"/>
            <a:ext cx="6270184" cy="4180123"/>
          </a:xfrm>
        </p:spPr>
      </p:pic>
      <p:sp>
        <p:nvSpPr>
          <p:cNvPr id="3" name="TextBox 2"/>
          <p:cNvSpPr txBox="1"/>
          <p:nvPr/>
        </p:nvSpPr>
        <p:spPr>
          <a:xfrm>
            <a:off x="3264125" y="1258240"/>
            <a:ext cx="2777473" cy="369332"/>
          </a:xfrm>
          <a:prstGeom prst="rect">
            <a:avLst/>
          </a:prstGeom>
          <a:noFill/>
        </p:spPr>
        <p:txBody>
          <a:bodyPr wrap="square" rtlCol="0">
            <a:spAutoFit/>
          </a:bodyPr>
          <a:lstStyle/>
          <a:p>
            <a:r>
              <a:rPr lang="en-US" dirty="0" smtClean="0"/>
              <a:t>Regrowth on #136</a:t>
            </a:r>
            <a:endParaRPr lang="en-US" dirty="0"/>
          </a:p>
        </p:txBody>
      </p:sp>
    </p:spTree>
    <p:extLst>
      <p:ext uri="{BB962C8B-B14F-4D97-AF65-F5344CB8AC3E}">
        <p14:creationId xmlns:p14="http://schemas.microsoft.com/office/powerpoint/2010/main" val="41859656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9776" y="2342774"/>
            <a:ext cx="4836924" cy="3627693"/>
          </a:xfrm>
        </p:spPr>
      </p:pic>
      <p:sp>
        <p:nvSpPr>
          <p:cNvPr id="3" name="TextBox 2"/>
          <p:cNvSpPr txBox="1"/>
          <p:nvPr/>
        </p:nvSpPr>
        <p:spPr>
          <a:xfrm>
            <a:off x="3577200" y="1211693"/>
            <a:ext cx="3204333" cy="369332"/>
          </a:xfrm>
          <a:prstGeom prst="rect">
            <a:avLst/>
          </a:prstGeom>
          <a:noFill/>
        </p:spPr>
        <p:txBody>
          <a:bodyPr wrap="square" rtlCol="0">
            <a:spAutoFit/>
          </a:bodyPr>
          <a:lstStyle/>
          <a:p>
            <a:r>
              <a:rPr lang="en-US" dirty="0" smtClean="0"/>
              <a:t>Regrowth on #136</a:t>
            </a:r>
            <a:endParaRPr lang="en-US" dirty="0"/>
          </a:p>
        </p:txBody>
      </p:sp>
    </p:spTree>
    <p:extLst>
      <p:ext uri="{BB962C8B-B14F-4D97-AF65-F5344CB8AC3E}">
        <p14:creationId xmlns:p14="http://schemas.microsoft.com/office/powerpoint/2010/main" val="40448828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4404" y="2342774"/>
            <a:ext cx="4787668" cy="3627693"/>
          </a:xfrm>
        </p:spPr>
      </p:pic>
      <p:sp>
        <p:nvSpPr>
          <p:cNvPr id="3" name="TextBox 2"/>
          <p:cNvSpPr txBox="1"/>
          <p:nvPr/>
        </p:nvSpPr>
        <p:spPr>
          <a:xfrm>
            <a:off x="3577200" y="1211693"/>
            <a:ext cx="3204333" cy="369332"/>
          </a:xfrm>
          <a:prstGeom prst="rect">
            <a:avLst/>
          </a:prstGeom>
          <a:noFill/>
        </p:spPr>
        <p:txBody>
          <a:bodyPr wrap="square" rtlCol="0">
            <a:spAutoFit/>
          </a:bodyPr>
          <a:lstStyle/>
          <a:p>
            <a:r>
              <a:rPr lang="en-US" dirty="0" smtClean="0"/>
              <a:t>Regrowth on #136</a:t>
            </a:r>
            <a:endParaRPr lang="en-US" dirty="0"/>
          </a:p>
        </p:txBody>
      </p:sp>
    </p:spTree>
    <p:extLst>
      <p:ext uri="{BB962C8B-B14F-4D97-AF65-F5344CB8AC3E}">
        <p14:creationId xmlns:p14="http://schemas.microsoft.com/office/powerpoint/2010/main" val="39238973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137 - 2009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6713" y="2271908"/>
            <a:ext cx="5347776" cy="3565184"/>
          </a:xfrm>
        </p:spPr>
      </p:pic>
      <p:sp>
        <p:nvSpPr>
          <p:cNvPr id="3" name="TextBox 2"/>
          <p:cNvSpPr txBox="1"/>
          <p:nvPr/>
        </p:nvSpPr>
        <p:spPr>
          <a:xfrm>
            <a:off x="3537124" y="1281980"/>
            <a:ext cx="2231474" cy="369332"/>
          </a:xfrm>
          <a:prstGeom prst="rect">
            <a:avLst/>
          </a:prstGeom>
          <a:noFill/>
        </p:spPr>
        <p:txBody>
          <a:bodyPr wrap="square" rtlCol="0">
            <a:spAutoFit/>
          </a:bodyPr>
          <a:lstStyle/>
          <a:p>
            <a:r>
              <a:rPr lang="en-US" dirty="0" smtClean="0"/>
              <a:t>Regrowth on #137</a:t>
            </a:r>
            <a:endParaRPr lang="en-US" dirty="0"/>
          </a:p>
        </p:txBody>
      </p:sp>
    </p:spTree>
    <p:extLst>
      <p:ext uri="{BB962C8B-B14F-4D97-AF65-F5344CB8AC3E}">
        <p14:creationId xmlns:p14="http://schemas.microsoft.com/office/powerpoint/2010/main" val="2773331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103* - 2010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6775" y="2209800"/>
            <a:ext cx="4768862" cy="3657600"/>
          </a:xfrm>
        </p:spPr>
      </p:pic>
      <p:sp>
        <p:nvSpPr>
          <p:cNvPr id="3" name="TextBox 2"/>
          <p:cNvSpPr txBox="1"/>
          <p:nvPr/>
        </p:nvSpPr>
        <p:spPr>
          <a:xfrm>
            <a:off x="3041203" y="1234993"/>
            <a:ext cx="4066589" cy="369332"/>
          </a:xfrm>
          <a:prstGeom prst="rect">
            <a:avLst/>
          </a:prstGeom>
          <a:noFill/>
        </p:spPr>
        <p:txBody>
          <a:bodyPr wrap="square" rtlCol="0">
            <a:spAutoFit/>
          </a:bodyPr>
          <a:lstStyle/>
          <a:p>
            <a:r>
              <a:rPr lang="en-US" dirty="0" smtClean="0"/>
              <a:t>*Regrowth on 103</a:t>
            </a:r>
            <a:endParaRPr lang="en-US" dirty="0"/>
          </a:p>
        </p:txBody>
      </p:sp>
    </p:spTree>
    <p:extLst>
      <p:ext uri="{BB962C8B-B14F-4D97-AF65-F5344CB8AC3E}">
        <p14:creationId xmlns:p14="http://schemas.microsoft.com/office/powerpoint/2010/main" val="36633865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3990" y="2271908"/>
            <a:ext cx="4773221" cy="3565184"/>
          </a:xfrm>
        </p:spPr>
      </p:pic>
      <p:sp>
        <p:nvSpPr>
          <p:cNvPr id="3" name="TextBox 2"/>
          <p:cNvSpPr txBox="1"/>
          <p:nvPr/>
        </p:nvSpPr>
        <p:spPr>
          <a:xfrm>
            <a:off x="3460679" y="1200041"/>
            <a:ext cx="2679987" cy="369332"/>
          </a:xfrm>
          <a:prstGeom prst="rect">
            <a:avLst/>
          </a:prstGeom>
          <a:noFill/>
        </p:spPr>
        <p:txBody>
          <a:bodyPr wrap="square" rtlCol="0">
            <a:spAutoFit/>
          </a:bodyPr>
          <a:lstStyle/>
          <a:p>
            <a:r>
              <a:rPr lang="en-US" dirty="0" smtClean="0"/>
              <a:t>Regrowth on #137</a:t>
            </a:r>
            <a:endParaRPr lang="en-US" dirty="0"/>
          </a:p>
        </p:txBody>
      </p:sp>
    </p:spTree>
    <p:extLst>
      <p:ext uri="{BB962C8B-B14F-4D97-AF65-F5344CB8AC3E}">
        <p14:creationId xmlns:p14="http://schemas.microsoft.com/office/powerpoint/2010/main" val="9169634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5401" y="2271908"/>
            <a:ext cx="3850398" cy="3565184"/>
          </a:xfrm>
        </p:spPr>
      </p:pic>
      <p:sp>
        <p:nvSpPr>
          <p:cNvPr id="3" name="TextBox 2"/>
          <p:cNvSpPr txBox="1"/>
          <p:nvPr/>
        </p:nvSpPr>
        <p:spPr>
          <a:xfrm>
            <a:off x="3460679" y="1200041"/>
            <a:ext cx="2679987" cy="369332"/>
          </a:xfrm>
          <a:prstGeom prst="rect">
            <a:avLst/>
          </a:prstGeom>
          <a:noFill/>
        </p:spPr>
        <p:txBody>
          <a:bodyPr wrap="square" rtlCol="0">
            <a:spAutoFit/>
          </a:bodyPr>
          <a:lstStyle/>
          <a:p>
            <a:r>
              <a:rPr lang="en-US" dirty="0" smtClean="0"/>
              <a:t>Regrowth on #137</a:t>
            </a:r>
            <a:endParaRPr lang="en-US" dirty="0"/>
          </a:p>
        </p:txBody>
      </p:sp>
    </p:spTree>
    <p:extLst>
      <p:ext uri="{BB962C8B-B14F-4D97-AF65-F5344CB8AC3E}">
        <p14:creationId xmlns:p14="http://schemas.microsoft.com/office/powerpoint/2010/main" val="7386319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138 - 2009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2388" y="2345706"/>
            <a:ext cx="5976273" cy="3984182"/>
          </a:xfrm>
        </p:spPr>
      </p:pic>
      <p:sp>
        <p:nvSpPr>
          <p:cNvPr id="3" name="TextBox 2"/>
          <p:cNvSpPr txBox="1"/>
          <p:nvPr/>
        </p:nvSpPr>
        <p:spPr>
          <a:xfrm>
            <a:off x="3252255" y="1234499"/>
            <a:ext cx="2670647" cy="369332"/>
          </a:xfrm>
          <a:prstGeom prst="rect">
            <a:avLst/>
          </a:prstGeom>
          <a:noFill/>
        </p:spPr>
        <p:txBody>
          <a:bodyPr wrap="square" rtlCol="0">
            <a:spAutoFit/>
          </a:bodyPr>
          <a:lstStyle/>
          <a:p>
            <a:r>
              <a:rPr lang="en-US" dirty="0" smtClean="0"/>
              <a:t>Regrowth on #138</a:t>
            </a:r>
            <a:endParaRPr lang="en-US" dirty="0"/>
          </a:p>
        </p:txBody>
      </p:sp>
    </p:spTree>
    <p:extLst>
      <p:ext uri="{BB962C8B-B14F-4D97-AF65-F5344CB8AC3E}">
        <p14:creationId xmlns:p14="http://schemas.microsoft.com/office/powerpoint/2010/main" val="16890392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814" y="2200303"/>
            <a:ext cx="5392759" cy="4044570"/>
          </a:xfrm>
        </p:spPr>
      </p:pic>
      <p:sp>
        <p:nvSpPr>
          <p:cNvPr id="3" name="TextBox 2"/>
          <p:cNvSpPr txBox="1"/>
          <p:nvPr/>
        </p:nvSpPr>
        <p:spPr>
          <a:xfrm>
            <a:off x="3542244" y="1240771"/>
            <a:ext cx="2761552" cy="369332"/>
          </a:xfrm>
          <a:prstGeom prst="rect">
            <a:avLst/>
          </a:prstGeom>
          <a:noFill/>
        </p:spPr>
        <p:txBody>
          <a:bodyPr wrap="square" rtlCol="0">
            <a:spAutoFit/>
          </a:bodyPr>
          <a:lstStyle/>
          <a:p>
            <a:r>
              <a:rPr lang="en-US" dirty="0" smtClean="0"/>
              <a:t>Regrowth on #138</a:t>
            </a:r>
            <a:endParaRPr lang="en-US" dirty="0"/>
          </a:p>
        </p:txBody>
      </p:sp>
    </p:spTree>
    <p:extLst>
      <p:ext uri="{BB962C8B-B14F-4D97-AF65-F5344CB8AC3E}">
        <p14:creationId xmlns:p14="http://schemas.microsoft.com/office/powerpoint/2010/main" val="11723902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814" y="2200303"/>
            <a:ext cx="5392759" cy="4044569"/>
          </a:xfrm>
        </p:spPr>
      </p:pic>
      <p:sp>
        <p:nvSpPr>
          <p:cNvPr id="3" name="TextBox 2"/>
          <p:cNvSpPr txBox="1"/>
          <p:nvPr/>
        </p:nvSpPr>
        <p:spPr>
          <a:xfrm>
            <a:off x="3542244" y="1240771"/>
            <a:ext cx="2761552" cy="369332"/>
          </a:xfrm>
          <a:prstGeom prst="rect">
            <a:avLst/>
          </a:prstGeom>
          <a:noFill/>
        </p:spPr>
        <p:txBody>
          <a:bodyPr wrap="square" rtlCol="0">
            <a:spAutoFit/>
          </a:bodyPr>
          <a:lstStyle/>
          <a:p>
            <a:r>
              <a:rPr lang="en-US" dirty="0" smtClean="0"/>
              <a:t>Regrowth on #138</a:t>
            </a:r>
            <a:endParaRPr lang="en-US" dirty="0"/>
          </a:p>
        </p:txBody>
      </p:sp>
    </p:spTree>
    <p:extLst>
      <p:ext uri="{BB962C8B-B14F-4D97-AF65-F5344CB8AC3E}">
        <p14:creationId xmlns:p14="http://schemas.microsoft.com/office/powerpoint/2010/main" val="34901787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6121" y="2200303"/>
            <a:ext cx="4680144" cy="4044569"/>
          </a:xfrm>
        </p:spPr>
      </p:pic>
      <p:sp>
        <p:nvSpPr>
          <p:cNvPr id="3" name="TextBox 2"/>
          <p:cNvSpPr txBox="1"/>
          <p:nvPr/>
        </p:nvSpPr>
        <p:spPr>
          <a:xfrm>
            <a:off x="3542244" y="1240771"/>
            <a:ext cx="2761552" cy="369332"/>
          </a:xfrm>
          <a:prstGeom prst="rect">
            <a:avLst/>
          </a:prstGeom>
          <a:noFill/>
        </p:spPr>
        <p:txBody>
          <a:bodyPr wrap="square" rtlCol="0">
            <a:spAutoFit/>
          </a:bodyPr>
          <a:lstStyle/>
          <a:p>
            <a:r>
              <a:rPr lang="en-US" dirty="0" smtClean="0"/>
              <a:t>Regrowth on #138</a:t>
            </a:r>
            <a:endParaRPr lang="en-US" dirty="0"/>
          </a:p>
        </p:txBody>
      </p:sp>
    </p:spTree>
    <p:extLst>
      <p:ext uri="{BB962C8B-B14F-4D97-AF65-F5344CB8AC3E}">
        <p14:creationId xmlns:p14="http://schemas.microsoft.com/office/powerpoint/2010/main" val="31880253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139 - 2009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6522" y="2240819"/>
            <a:ext cx="5464313" cy="3642875"/>
          </a:xfrm>
        </p:spPr>
      </p:pic>
    </p:spTree>
    <p:extLst>
      <p:ext uri="{BB962C8B-B14F-4D97-AF65-F5344CB8AC3E}">
        <p14:creationId xmlns:p14="http://schemas.microsoft.com/office/powerpoint/2010/main" val="3517669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7134" y="2240819"/>
            <a:ext cx="5586173" cy="4189630"/>
          </a:xfrm>
        </p:spPr>
      </p:pic>
      <p:sp>
        <p:nvSpPr>
          <p:cNvPr id="3" name="TextBox 2"/>
          <p:cNvSpPr txBox="1"/>
          <p:nvPr/>
        </p:nvSpPr>
        <p:spPr>
          <a:xfrm>
            <a:off x="3530591" y="1211692"/>
            <a:ext cx="2913030" cy="369332"/>
          </a:xfrm>
          <a:prstGeom prst="rect">
            <a:avLst/>
          </a:prstGeom>
          <a:noFill/>
        </p:spPr>
        <p:txBody>
          <a:bodyPr wrap="square" rtlCol="0">
            <a:spAutoFit/>
          </a:bodyPr>
          <a:lstStyle/>
          <a:p>
            <a:r>
              <a:rPr lang="en-US" dirty="0" smtClean="0"/>
              <a:t>Regrowth on #139</a:t>
            </a:r>
            <a:endParaRPr lang="en-US" dirty="0"/>
          </a:p>
        </p:txBody>
      </p:sp>
    </p:spTree>
    <p:extLst>
      <p:ext uri="{BB962C8B-B14F-4D97-AF65-F5344CB8AC3E}">
        <p14:creationId xmlns:p14="http://schemas.microsoft.com/office/powerpoint/2010/main" val="34460016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140 - 2009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3550" y="2112691"/>
            <a:ext cx="6487088" cy="4324726"/>
          </a:xfrm>
        </p:spPr>
      </p:pic>
      <p:sp>
        <p:nvSpPr>
          <p:cNvPr id="3" name="TextBox 2"/>
          <p:cNvSpPr txBox="1"/>
          <p:nvPr/>
        </p:nvSpPr>
        <p:spPr>
          <a:xfrm>
            <a:off x="3406559" y="1246370"/>
            <a:ext cx="2587561" cy="379845"/>
          </a:xfrm>
          <a:prstGeom prst="rect">
            <a:avLst/>
          </a:prstGeom>
          <a:noFill/>
        </p:spPr>
        <p:txBody>
          <a:bodyPr wrap="square" rtlCol="0">
            <a:spAutoFit/>
          </a:bodyPr>
          <a:lstStyle/>
          <a:p>
            <a:r>
              <a:rPr lang="en-US" dirty="0" smtClean="0"/>
              <a:t>Regrowth on #140</a:t>
            </a:r>
            <a:endParaRPr lang="en-US" dirty="0"/>
          </a:p>
        </p:txBody>
      </p:sp>
    </p:spTree>
    <p:extLst>
      <p:ext uri="{BB962C8B-B14F-4D97-AF65-F5344CB8AC3E}">
        <p14:creationId xmlns:p14="http://schemas.microsoft.com/office/powerpoint/2010/main" val="25255319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140 - 2009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6215" y="2190366"/>
            <a:ext cx="6277487" cy="4184991"/>
          </a:xfrm>
        </p:spPr>
      </p:pic>
      <p:sp>
        <p:nvSpPr>
          <p:cNvPr id="3" name="TextBox 2"/>
          <p:cNvSpPr txBox="1"/>
          <p:nvPr/>
        </p:nvSpPr>
        <p:spPr>
          <a:xfrm>
            <a:off x="3489646" y="1270110"/>
            <a:ext cx="2528213" cy="369332"/>
          </a:xfrm>
          <a:prstGeom prst="rect">
            <a:avLst/>
          </a:prstGeom>
          <a:noFill/>
        </p:spPr>
        <p:txBody>
          <a:bodyPr wrap="square" rtlCol="0">
            <a:spAutoFit/>
          </a:bodyPr>
          <a:lstStyle/>
          <a:p>
            <a:r>
              <a:rPr lang="en-US" dirty="0" smtClean="0"/>
              <a:t>Regrowth on #140</a:t>
            </a:r>
            <a:endParaRPr lang="en-US" dirty="0"/>
          </a:p>
        </p:txBody>
      </p:sp>
    </p:spTree>
    <p:extLst>
      <p:ext uri="{BB962C8B-B14F-4D97-AF65-F5344CB8AC3E}">
        <p14:creationId xmlns:p14="http://schemas.microsoft.com/office/powerpoint/2010/main" val="2444861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104 - 2010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519" y="2250277"/>
            <a:ext cx="5673726" cy="4255294"/>
          </a:xfrm>
        </p:spPr>
      </p:pic>
      <p:sp>
        <p:nvSpPr>
          <p:cNvPr id="3" name="TextBox 2"/>
          <p:cNvSpPr txBox="1"/>
          <p:nvPr/>
        </p:nvSpPr>
        <p:spPr>
          <a:xfrm>
            <a:off x="3525255" y="1258240"/>
            <a:ext cx="2682517" cy="367975"/>
          </a:xfrm>
          <a:prstGeom prst="rect">
            <a:avLst/>
          </a:prstGeom>
          <a:noFill/>
        </p:spPr>
        <p:txBody>
          <a:bodyPr wrap="square" rtlCol="0">
            <a:spAutoFit/>
          </a:bodyPr>
          <a:lstStyle/>
          <a:p>
            <a:r>
              <a:rPr lang="en-US" dirty="0" smtClean="0"/>
              <a:t>Regrowth on #104</a:t>
            </a:r>
            <a:endParaRPr lang="en-US" dirty="0"/>
          </a:p>
        </p:txBody>
      </p:sp>
    </p:spTree>
    <p:extLst>
      <p:ext uri="{BB962C8B-B14F-4D97-AF65-F5344CB8AC3E}">
        <p14:creationId xmlns:p14="http://schemas.microsoft.com/office/powerpoint/2010/main" val="23905911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040" y="1982119"/>
            <a:ext cx="6123965" cy="4592974"/>
          </a:xfrm>
        </p:spPr>
      </p:pic>
      <p:sp>
        <p:nvSpPr>
          <p:cNvPr id="4" name="TextBox 3"/>
          <p:cNvSpPr txBox="1"/>
          <p:nvPr/>
        </p:nvSpPr>
        <p:spPr>
          <a:xfrm>
            <a:off x="3810243" y="1254170"/>
            <a:ext cx="2610074" cy="369332"/>
          </a:xfrm>
          <a:prstGeom prst="rect">
            <a:avLst/>
          </a:prstGeom>
          <a:noFill/>
        </p:spPr>
        <p:txBody>
          <a:bodyPr wrap="square" rtlCol="0">
            <a:spAutoFit/>
          </a:bodyPr>
          <a:lstStyle/>
          <a:p>
            <a:r>
              <a:rPr lang="en-US" dirty="0" smtClean="0"/>
              <a:t>Site on #140</a:t>
            </a:r>
            <a:endParaRPr lang="en-US" dirty="0"/>
          </a:p>
        </p:txBody>
      </p:sp>
    </p:spTree>
    <p:extLst>
      <p:ext uri="{BB962C8B-B14F-4D97-AF65-F5344CB8AC3E}">
        <p14:creationId xmlns:p14="http://schemas.microsoft.com/office/powerpoint/2010/main" val="1939859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8300" y="2112691"/>
            <a:ext cx="4627045" cy="4627045"/>
          </a:xfrm>
        </p:spPr>
      </p:pic>
      <p:sp>
        <p:nvSpPr>
          <p:cNvPr id="4" name="TextBox 3"/>
          <p:cNvSpPr txBox="1"/>
          <p:nvPr/>
        </p:nvSpPr>
        <p:spPr>
          <a:xfrm>
            <a:off x="1246776" y="1254170"/>
            <a:ext cx="6769881" cy="646331"/>
          </a:xfrm>
          <a:prstGeom prst="rect">
            <a:avLst/>
          </a:prstGeom>
          <a:noFill/>
        </p:spPr>
        <p:txBody>
          <a:bodyPr wrap="square" rtlCol="0">
            <a:spAutoFit/>
          </a:bodyPr>
          <a:lstStyle/>
          <a:p>
            <a:r>
              <a:rPr lang="en-US" dirty="0" smtClean="0"/>
              <a:t>Remains were excavated on 26-July-2010.  Carcass is depicted below.</a:t>
            </a:r>
            <a:endParaRPr lang="en-US" dirty="0"/>
          </a:p>
        </p:txBody>
      </p:sp>
    </p:spTree>
    <p:extLst>
      <p:ext uri="{BB962C8B-B14F-4D97-AF65-F5344CB8AC3E}">
        <p14:creationId xmlns:p14="http://schemas.microsoft.com/office/powerpoint/2010/main" val="11301493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141 - 2009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5643" y="2066053"/>
            <a:ext cx="6233277" cy="4155518"/>
          </a:xfrm>
        </p:spPr>
      </p:pic>
      <p:sp>
        <p:nvSpPr>
          <p:cNvPr id="3" name="TextBox 2"/>
          <p:cNvSpPr txBox="1"/>
          <p:nvPr/>
        </p:nvSpPr>
        <p:spPr>
          <a:xfrm>
            <a:off x="3715167" y="1246370"/>
            <a:ext cx="2326431" cy="369332"/>
          </a:xfrm>
          <a:prstGeom prst="rect">
            <a:avLst/>
          </a:prstGeom>
          <a:noFill/>
        </p:spPr>
        <p:txBody>
          <a:bodyPr wrap="square" rtlCol="0">
            <a:spAutoFit/>
          </a:bodyPr>
          <a:lstStyle/>
          <a:p>
            <a:r>
              <a:rPr lang="en-US" dirty="0" smtClean="0"/>
              <a:t>Regrowth on #141</a:t>
            </a:r>
            <a:endParaRPr lang="en-US" dirty="0"/>
          </a:p>
        </p:txBody>
      </p:sp>
    </p:spTree>
    <p:extLst>
      <p:ext uri="{BB962C8B-B14F-4D97-AF65-F5344CB8AC3E}">
        <p14:creationId xmlns:p14="http://schemas.microsoft.com/office/powerpoint/2010/main" val="29297740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1936" y="2066053"/>
            <a:ext cx="5540690" cy="4155518"/>
          </a:xfrm>
        </p:spPr>
      </p:pic>
      <p:sp>
        <p:nvSpPr>
          <p:cNvPr id="3" name="TextBox 2"/>
          <p:cNvSpPr txBox="1"/>
          <p:nvPr/>
        </p:nvSpPr>
        <p:spPr>
          <a:xfrm>
            <a:off x="3670417" y="1281597"/>
            <a:ext cx="2493554" cy="369332"/>
          </a:xfrm>
          <a:prstGeom prst="rect">
            <a:avLst/>
          </a:prstGeom>
          <a:noFill/>
        </p:spPr>
        <p:txBody>
          <a:bodyPr wrap="square" rtlCol="0">
            <a:spAutoFit/>
          </a:bodyPr>
          <a:lstStyle/>
          <a:p>
            <a:r>
              <a:rPr lang="en-US" dirty="0" smtClean="0"/>
              <a:t>Regrowth on #141</a:t>
            </a:r>
            <a:endParaRPr lang="en-US" dirty="0"/>
          </a:p>
        </p:txBody>
      </p:sp>
    </p:spTree>
    <p:extLst>
      <p:ext uri="{BB962C8B-B14F-4D97-AF65-F5344CB8AC3E}">
        <p14:creationId xmlns:p14="http://schemas.microsoft.com/office/powerpoint/2010/main" val="36198201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1936" y="2066053"/>
            <a:ext cx="5540690" cy="4155517"/>
          </a:xfrm>
        </p:spPr>
      </p:pic>
      <p:sp>
        <p:nvSpPr>
          <p:cNvPr id="3" name="TextBox 2"/>
          <p:cNvSpPr txBox="1"/>
          <p:nvPr/>
        </p:nvSpPr>
        <p:spPr>
          <a:xfrm>
            <a:off x="3670417" y="1281597"/>
            <a:ext cx="2493554" cy="369332"/>
          </a:xfrm>
          <a:prstGeom prst="rect">
            <a:avLst/>
          </a:prstGeom>
          <a:noFill/>
        </p:spPr>
        <p:txBody>
          <a:bodyPr wrap="square" rtlCol="0">
            <a:spAutoFit/>
          </a:bodyPr>
          <a:lstStyle/>
          <a:p>
            <a:r>
              <a:rPr lang="en-US" dirty="0" smtClean="0"/>
              <a:t>Regrowth on #142</a:t>
            </a:r>
            <a:endParaRPr lang="en-US" dirty="0"/>
          </a:p>
        </p:txBody>
      </p:sp>
    </p:spTree>
    <p:extLst>
      <p:ext uri="{BB962C8B-B14F-4D97-AF65-F5344CB8AC3E}">
        <p14:creationId xmlns:p14="http://schemas.microsoft.com/office/powerpoint/2010/main" val="24605473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3962" y="2066053"/>
            <a:ext cx="3116637" cy="4155517"/>
          </a:xfrm>
        </p:spPr>
      </p:pic>
      <p:sp>
        <p:nvSpPr>
          <p:cNvPr id="3" name="TextBox 2"/>
          <p:cNvSpPr txBox="1"/>
          <p:nvPr/>
        </p:nvSpPr>
        <p:spPr>
          <a:xfrm>
            <a:off x="3670417" y="1281597"/>
            <a:ext cx="2493554" cy="369332"/>
          </a:xfrm>
          <a:prstGeom prst="rect">
            <a:avLst/>
          </a:prstGeom>
          <a:noFill/>
        </p:spPr>
        <p:txBody>
          <a:bodyPr wrap="square" rtlCol="0">
            <a:spAutoFit/>
          </a:bodyPr>
          <a:lstStyle/>
          <a:p>
            <a:r>
              <a:rPr lang="en-US" dirty="0" smtClean="0"/>
              <a:t>Regrowth on #143</a:t>
            </a:r>
            <a:endParaRPr lang="en-US" dirty="0"/>
          </a:p>
        </p:txBody>
      </p:sp>
    </p:spTree>
    <p:extLst>
      <p:ext uri="{BB962C8B-B14F-4D97-AF65-F5344CB8AC3E}">
        <p14:creationId xmlns:p14="http://schemas.microsoft.com/office/powerpoint/2010/main" val="33402388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2688" y="2059767"/>
            <a:ext cx="5348322" cy="4011240"/>
          </a:xfrm>
        </p:spPr>
      </p:pic>
      <p:sp>
        <p:nvSpPr>
          <p:cNvPr id="3" name="TextBox 2"/>
          <p:cNvSpPr txBox="1"/>
          <p:nvPr/>
        </p:nvSpPr>
        <p:spPr>
          <a:xfrm>
            <a:off x="3670417" y="1281597"/>
            <a:ext cx="2493554" cy="369332"/>
          </a:xfrm>
          <a:prstGeom prst="rect">
            <a:avLst/>
          </a:prstGeom>
          <a:noFill/>
        </p:spPr>
        <p:txBody>
          <a:bodyPr wrap="square" rtlCol="0">
            <a:spAutoFit/>
          </a:bodyPr>
          <a:lstStyle/>
          <a:p>
            <a:r>
              <a:rPr lang="en-US" dirty="0" smtClean="0"/>
              <a:t>Regrowth on #143</a:t>
            </a:r>
            <a:endParaRPr lang="en-US" dirty="0"/>
          </a:p>
        </p:txBody>
      </p:sp>
    </p:spTree>
    <p:extLst>
      <p:ext uri="{BB962C8B-B14F-4D97-AF65-F5344CB8AC3E}">
        <p14:creationId xmlns:p14="http://schemas.microsoft.com/office/powerpoint/2010/main" val="8999092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144 -2009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6340" y="2055356"/>
            <a:ext cx="6117361" cy="4078240"/>
          </a:xfrm>
        </p:spPr>
      </p:pic>
      <p:sp>
        <p:nvSpPr>
          <p:cNvPr id="3" name="TextBox 2"/>
          <p:cNvSpPr txBox="1"/>
          <p:nvPr/>
        </p:nvSpPr>
        <p:spPr>
          <a:xfrm>
            <a:off x="3560863" y="1281980"/>
            <a:ext cx="2456996" cy="369332"/>
          </a:xfrm>
          <a:prstGeom prst="rect">
            <a:avLst/>
          </a:prstGeom>
          <a:noFill/>
        </p:spPr>
        <p:txBody>
          <a:bodyPr wrap="square" rtlCol="0">
            <a:spAutoFit/>
          </a:bodyPr>
          <a:lstStyle/>
          <a:p>
            <a:r>
              <a:rPr lang="en-US" dirty="0" smtClean="0"/>
              <a:t>Regrowth on #144</a:t>
            </a:r>
            <a:endParaRPr lang="en-US" dirty="0"/>
          </a:p>
        </p:txBody>
      </p:sp>
    </p:spTree>
    <p:extLst>
      <p:ext uri="{BB962C8B-B14F-4D97-AF65-F5344CB8AC3E}">
        <p14:creationId xmlns:p14="http://schemas.microsoft.com/office/powerpoint/2010/main" val="17163442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144 -2010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6194" y="2055356"/>
            <a:ext cx="5437653" cy="4078240"/>
          </a:xfrm>
        </p:spPr>
      </p:pic>
      <p:sp>
        <p:nvSpPr>
          <p:cNvPr id="3" name="TextBox 2"/>
          <p:cNvSpPr txBox="1"/>
          <p:nvPr/>
        </p:nvSpPr>
        <p:spPr>
          <a:xfrm>
            <a:off x="3274245" y="1165088"/>
            <a:ext cx="3017899" cy="369332"/>
          </a:xfrm>
          <a:prstGeom prst="rect">
            <a:avLst/>
          </a:prstGeom>
          <a:noFill/>
        </p:spPr>
        <p:txBody>
          <a:bodyPr wrap="square" rtlCol="0">
            <a:spAutoFit/>
          </a:bodyPr>
          <a:lstStyle/>
          <a:p>
            <a:r>
              <a:rPr lang="en-US" dirty="0" smtClean="0"/>
              <a:t>Regrowth on #144</a:t>
            </a:r>
            <a:endParaRPr lang="en-US" dirty="0"/>
          </a:p>
        </p:txBody>
      </p:sp>
    </p:spTree>
    <p:extLst>
      <p:ext uri="{BB962C8B-B14F-4D97-AF65-F5344CB8AC3E}">
        <p14:creationId xmlns:p14="http://schemas.microsoft.com/office/powerpoint/2010/main" val="30864548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144 -2010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6194" y="2189619"/>
            <a:ext cx="5437653" cy="3809713"/>
          </a:xfrm>
        </p:spPr>
      </p:pic>
      <p:sp>
        <p:nvSpPr>
          <p:cNvPr id="3" name="TextBox 2"/>
          <p:cNvSpPr txBox="1"/>
          <p:nvPr/>
        </p:nvSpPr>
        <p:spPr>
          <a:xfrm>
            <a:off x="3274245" y="1165088"/>
            <a:ext cx="3017899" cy="369332"/>
          </a:xfrm>
          <a:prstGeom prst="rect">
            <a:avLst/>
          </a:prstGeom>
          <a:noFill/>
        </p:spPr>
        <p:txBody>
          <a:bodyPr wrap="square" rtlCol="0">
            <a:spAutoFit/>
          </a:bodyPr>
          <a:lstStyle/>
          <a:p>
            <a:r>
              <a:rPr lang="en-US" dirty="0" smtClean="0"/>
              <a:t>Regrowth on #144</a:t>
            </a:r>
            <a:endParaRPr lang="en-US" dirty="0"/>
          </a:p>
        </p:txBody>
      </p:sp>
    </p:spTree>
    <p:extLst>
      <p:ext uri="{BB962C8B-B14F-4D97-AF65-F5344CB8AC3E}">
        <p14:creationId xmlns:p14="http://schemas.microsoft.com/office/powerpoint/2010/main" val="1909980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104 - 2010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6052" y="2250277"/>
            <a:ext cx="4676895" cy="4337676"/>
          </a:xfrm>
        </p:spPr>
      </p:pic>
      <p:sp>
        <p:nvSpPr>
          <p:cNvPr id="3" name="TextBox 2"/>
          <p:cNvSpPr txBox="1"/>
          <p:nvPr/>
        </p:nvSpPr>
        <p:spPr>
          <a:xfrm>
            <a:off x="3430298" y="1234499"/>
            <a:ext cx="2516344" cy="369332"/>
          </a:xfrm>
          <a:prstGeom prst="rect">
            <a:avLst/>
          </a:prstGeom>
          <a:noFill/>
        </p:spPr>
        <p:txBody>
          <a:bodyPr wrap="square" rtlCol="0">
            <a:spAutoFit/>
          </a:bodyPr>
          <a:lstStyle/>
          <a:p>
            <a:r>
              <a:rPr lang="en-US" dirty="0" smtClean="0"/>
              <a:t>Regrowth on #104</a:t>
            </a:r>
            <a:endParaRPr lang="en-US" dirty="0"/>
          </a:p>
        </p:txBody>
      </p:sp>
    </p:spTree>
    <p:extLst>
      <p:ext uri="{BB962C8B-B14F-4D97-AF65-F5344CB8AC3E}">
        <p14:creationId xmlns:p14="http://schemas.microsoft.com/office/powerpoint/2010/main" val="27443671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145 - 2009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5555" y="2100599"/>
            <a:ext cx="5208496" cy="4308264"/>
          </a:xfrm>
        </p:spPr>
      </p:pic>
      <p:sp>
        <p:nvSpPr>
          <p:cNvPr id="3" name="TextBox 2"/>
          <p:cNvSpPr txBox="1"/>
          <p:nvPr/>
        </p:nvSpPr>
        <p:spPr>
          <a:xfrm>
            <a:off x="3489646" y="1121054"/>
            <a:ext cx="2314561" cy="369332"/>
          </a:xfrm>
          <a:prstGeom prst="rect">
            <a:avLst/>
          </a:prstGeom>
          <a:noFill/>
        </p:spPr>
        <p:txBody>
          <a:bodyPr wrap="square" rtlCol="0">
            <a:spAutoFit/>
          </a:bodyPr>
          <a:lstStyle/>
          <a:p>
            <a:r>
              <a:rPr lang="en-US" dirty="0" smtClean="0"/>
              <a:t>Regrowth on #145</a:t>
            </a:r>
            <a:endParaRPr lang="en-US" dirty="0"/>
          </a:p>
        </p:txBody>
      </p:sp>
    </p:spTree>
    <p:extLst>
      <p:ext uri="{BB962C8B-B14F-4D97-AF65-F5344CB8AC3E}">
        <p14:creationId xmlns:p14="http://schemas.microsoft.com/office/powerpoint/2010/main" val="31565115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4204" y="2100599"/>
            <a:ext cx="3231198" cy="4308264"/>
          </a:xfrm>
        </p:spPr>
      </p:pic>
      <p:sp>
        <p:nvSpPr>
          <p:cNvPr id="3" name="TextBox 2"/>
          <p:cNvSpPr txBox="1"/>
          <p:nvPr/>
        </p:nvSpPr>
        <p:spPr>
          <a:xfrm>
            <a:off x="3763634" y="1234993"/>
            <a:ext cx="2423641" cy="369332"/>
          </a:xfrm>
          <a:prstGeom prst="rect">
            <a:avLst/>
          </a:prstGeom>
          <a:noFill/>
        </p:spPr>
        <p:txBody>
          <a:bodyPr wrap="square" rtlCol="0">
            <a:spAutoFit/>
          </a:bodyPr>
          <a:lstStyle/>
          <a:p>
            <a:r>
              <a:rPr lang="en-US" dirty="0" smtClean="0"/>
              <a:t>Regrowth on #145</a:t>
            </a:r>
            <a:endParaRPr lang="en-US" dirty="0"/>
          </a:p>
        </p:txBody>
      </p:sp>
    </p:spTree>
    <p:extLst>
      <p:ext uri="{BB962C8B-B14F-4D97-AF65-F5344CB8AC3E}">
        <p14:creationId xmlns:p14="http://schemas.microsoft.com/office/powerpoint/2010/main" val="22918534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146 - 2009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8760" y="2236969"/>
            <a:ext cx="5611899" cy="3741266"/>
          </a:xfrm>
        </p:spPr>
      </p:pic>
      <p:sp>
        <p:nvSpPr>
          <p:cNvPr id="3" name="TextBox 2"/>
          <p:cNvSpPr txBox="1"/>
          <p:nvPr/>
        </p:nvSpPr>
        <p:spPr>
          <a:xfrm>
            <a:off x="3525255" y="1270110"/>
            <a:ext cx="2219604" cy="369332"/>
          </a:xfrm>
          <a:prstGeom prst="rect">
            <a:avLst/>
          </a:prstGeom>
          <a:noFill/>
        </p:spPr>
        <p:txBody>
          <a:bodyPr wrap="square" rtlCol="0">
            <a:spAutoFit/>
          </a:bodyPr>
          <a:lstStyle/>
          <a:p>
            <a:r>
              <a:rPr lang="en-US" dirty="0" smtClean="0"/>
              <a:t>Regrowth on #146</a:t>
            </a:r>
            <a:endParaRPr lang="en-US" dirty="0"/>
          </a:p>
        </p:txBody>
      </p:sp>
    </p:spTree>
    <p:extLst>
      <p:ext uri="{BB962C8B-B14F-4D97-AF65-F5344CB8AC3E}">
        <p14:creationId xmlns:p14="http://schemas.microsoft.com/office/powerpoint/2010/main" val="35316751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4373" y="2236969"/>
            <a:ext cx="4800673" cy="3741266"/>
          </a:xfrm>
        </p:spPr>
      </p:pic>
      <p:sp>
        <p:nvSpPr>
          <p:cNvPr id="7" name="TextBox 6"/>
          <p:cNvSpPr txBox="1"/>
          <p:nvPr/>
        </p:nvSpPr>
        <p:spPr>
          <a:xfrm>
            <a:off x="3472331" y="1254170"/>
            <a:ext cx="2889726" cy="369332"/>
          </a:xfrm>
          <a:prstGeom prst="rect">
            <a:avLst/>
          </a:prstGeom>
          <a:noFill/>
        </p:spPr>
        <p:txBody>
          <a:bodyPr wrap="square" rtlCol="0">
            <a:spAutoFit/>
          </a:bodyPr>
          <a:lstStyle/>
          <a:p>
            <a:r>
              <a:rPr lang="en-US" dirty="0" smtClean="0"/>
              <a:t>Regrowth on #146</a:t>
            </a:r>
            <a:endParaRPr lang="en-US" dirty="0"/>
          </a:p>
        </p:txBody>
      </p:sp>
    </p:spTree>
    <p:extLst>
      <p:ext uri="{BB962C8B-B14F-4D97-AF65-F5344CB8AC3E}">
        <p14:creationId xmlns:p14="http://schemas.microsoft.com/office/powerpoint/2010/main" val="20716437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147 - 2009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5268" y="2205891"/>
            <a:ext cx="5604089" cy="3736059"/>
          </a:xfrm>
        </p:spPr>
      </p:pic>
      <p:sp>
        <p:nvSpPr>
          <p:cNvPr id="3" name="TextBox 2"/>
          <p:cNvSpPr txBox="1"/>
          <p:nvPr/>
        </p:nvSpPr>
        <p:spPr>
          <a:xfrm>
            <a:off x="3715167" y="1281980"/>
            <a:ext cx="2053431" cy="369332"/>
          </a:xfrm>
          <a:prstGeom prst="rect">
            <a:avLst/>
          </a:prstGeom>
          <a:noFill/>
        </p:spPr>
        <p:txBody>
          <a:bodyPr wrap="square" rtlCol="0">
            <a:spAutoFit/>
          </a:bodyPr>
          <a:lstStyle/>
          <a:p>
            <a:r>
              <a:rPr lang="en-US" dirty="0" smtClean="0"/>
              <a:t>Regrowth on #147</a:t>
            </a:r>
            <a:endParaRPr lang="en-US" dirty="0"/>
          </a:p>
        </p:txBody>
      </p:sp>
    </p:spTree>
    <p:extLst>
      <p:ext uri="{BB962C8B-B14F-4D97-AF65-F5344CB8AC3E}">
        <p14:creationId xmlns:p14="http://schemas.microsoft.com/office/powerpoint/2010/main" val="35289331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3734" y="2039708"/>
            <a:ext cx="3450034" cy="4600046"/>
          </a:xfrm>
        </p:spPr>
      </p:pic>
      <p:sp>
        <p:nvSpPr>
          <p:cNvPr id="3" name="TextBox 2"/>
          <p:cNvSpPr txBox="1"/>
          <p:nvPr/>
        </p:nvSpPr>
        <p:spPr>
          <a:xfrm>
            <a:off x="3437375" y="1211692"/>
            <a:ext cx="3192680" cy="369332"/>
          </a:xfrm>
          <a:prstGeom prst="rect">
            <a:avLst/>
          </a:prstGeom>
          <a:noFill/>
        </p:spPr>
        <p:txBody>
          <a:bodyPr wrap="square" rtlCol="0">
            <a:spAutoFit/>
          </a:bodyPr>
          <a:lstStyle/>
          <a:p>
            <a:r>
              <a:rPr lang="en-US" dirty="0" smtClean="0"/>
              <a:t>Regrowth on #147</a:t>
            </a:r>
            <a:endParaRPr lang="en-US" dirty="0"/>
          </a:p>
        </p:txBody>
      </p:sp>
    </p:spTree>
    <p:extLst>
      <p:ext uri="{BB962C8B-B14F-4D97-AF65-F5344CB8AC3E}">
        <p14:creationId xmlns:p14="http://schemas.microsoft.com/office/powerpoint/2010/main" val="19266847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148 - 2009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9045" y="2097158"/>
            <a:ext cx="5903180" cy="3935453"/>
          </a:xfrm>
        </p:spPr>
      </p:pic>
      <p:sp>
        <p:nvSpPr>
          <p:cNvPr id="3" name="TextBox 2"/>
          <p:cNvSpPr txBox="1"/>
          <p:nvPr/>
        </p:nvSpPr>
        <p:spPr>
          <a:xfrm>
            <a:off x="3703298" y="1270110"/>
            <a:ext cx="2255213" cy="369332"/>
          </a:xfrm>
          <a:prstGeom prst="rect">
            <a:avLst/>
          </a:prstGeom>
          <a:noFill/>
        </p:spPr>
        <p:txBody>
          <a:bodyPr wrap="square" rtlCol="0">
            <a:spAutoFit/>
          </a:bodyPr>
          <a:lstStyle/>
          <a:p>
            <a:r>
              <a:rPr lang="en-US" dirty="0" smtClean="0"/>
              <a:t>Regrowth on #148</a:t>
            </a:r>
            <a:endParaRPr lang="en-US" dirty="0"/>
          </a:p>
        </p:txBody>
      </p:sp>
    </p:spTree>
    <p:extLst>
      <p:ext uri="{BB962C8B-B14F-4D97-AF65-F5344CB8AC3E}">
        <p14:creationId xmlns:p14="http://schemas.microsoft.com/office/powerpoint/2010/main" val="34194065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7000" y="2097158"/>
            <a:ext cx="5247270" cy="3935453"/>
          </a:xfrm>
        </p:spPr>
      </p:pic>
      <p:sp>
        <p:nvSpPr>
          <p:cNvPr id="3" name="TextBox 2"/>
          <p:cNvSpPr txBox="1"/>
          <p:nvPr/>
        </p:nvSpPr>
        <p:spPr>
          <a:xfrm>
            <a:off x="3355810" y="1258295"/>
            <a:ext cx="2656683" cy="369332"/>
          </a:xfrm>
          <a:prstGeom prst="rect">
            <a:avLst/>
          </a:prstGeom>
          <a:noFill/>
        </p:spPr>
        <p:txBody>
          <a:bodyPr wrap="square" rtlCol="0">
            <a:spAutoFit/>
          </a:bodyPr>
          <a:lstStyle/>
          <a:p>
            <a:r>
              <a:rPr lang="en-US" dirty="0" smtClean="0"/>
              <a:t>Regrowth on #148</a:t>
            </a:r>
            <a:endParaRPr lang="en-US" dirty="0"/>
          </a:p>
        </p:txBody>
      </p:sp>
    </p:spTree>
    <p:extLst>
      <p:ext uri="{BB962C8B-B14F-4D97-AF65-F5344CB8AC3E}">
        <p14:creationId xmlns:p14="http://schemas.microsoft.com/office/powerpoint/2010/main" val="29397743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148 - 2010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2908" y="2097158"/>
            <a:ext cx="3935453" cy="3935453"/>
          </a:xfrm>
        </p:spPr>
      </p:pic>
      <p:sp>
        <p:nvSpPr>
          <p:cNvPr id="3" name="TextBox 2"/>
          <p:cNvSpPr txBox="1"/>
          <p:nvPr/>
        </p:nvSpPr>
        <p:spPr>
          <a:xfrm>
            <a:off x="3355810" y="1258295"/>
            <a:ext cx="2656683" cy="369332"/>
          </a:xfrm>
          <a:prstGeom prst="rect">
            <a:avLst/>
          </a:prstGeom>
          <a:noFill/>
        </p:spPr>
        <p:txBody>
          <a:bodyPr wrap="square" rtlCol="0">
            <a:spAutoFit/>
          </a:bodyPr>
          <a:lstStyle/>
          <a:p>
            <a:r>
              <a:rPr lang="en-US" dirty="0" smtClean="0"/>
              <a:t>Regrowth on #148</a:t>
            </a:r>
            <a:endParaRPr lang="en-US" dirty="0"/>
          </a:p>
        </p:txBody>
      </p:sp>
    </p:spTree>
    <p:extLst>
      <p:ext uri="{BB962C8B-B14F-4D97-AF65-F5344CB8AC3E}">
        <p14:creationId xmlns:p14="http://schemas.microsoft.com/office/powerpoint/2010/main" val="27664349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47" y="29079"/>
            <a:ext cx="7770813" cy="1371600"/>
          </a:xfrm>
        </p:spPr>
        <p:txBody>
          <a:bodyPr/>
          <a:lstStyle/>
          <a:p>
            <a:r>
              <a:rPr lang="en-US" dirty="0" smtClean="0"/>
              <a:t>Site 149 - 2009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8056" y="2035040"/>
            <a:ext cx="6052604" cy="4035070"/>
          </a:xfrm>
        </p:spPr>
      </p:pic>
    </p:spTree>
    <p:extLst>
      <p:ext uri="{BB962C8B-B14F-4D97-AF65-F5344CB8AC3E}">
        <p14:creationId xmlns:p14="http://schemas.microsoft.com/office/powerpoint/2010/main" val="2373642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061"/>
            <a:ext cx="7770813" cy="1371600"/>
          </a:xfrm>
        </p:spPr>
        <p:txBody>
          <a:bodyPr/>
          <a:lstStyle/>
          <a:p>
            <a:r>
              <a:rPr lang="en-US" dirty="0" smtClean="0"/>
              <a:t>Site 104 - 2010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6343" y="2143445"/>
            <a:ext cx="4633344" cy="4526091"/>
          </a:xfrm>
        </p:spPr>
      </p:pic>
      <p:sp>
        <p:nvSpPr>
          <p:cNvPr id="3" name="TextBox 2"/>
          <p:cNvSpPr txBox="1"/>
          <p:nvPr/>
        </p:nvSpPr>
        <p:spPr>
          <a:xfrm>
            <a:off x="3728678" y="1224995"/>
            <a:ext cx="3507288" cy="369332"/>
          </a:xfrm>
          <a:prstGeom prst="rect">
            <a:avLst/>
          </a:prstGeom>
          <a:noFill/>
        </p:spPr>
        <p:txBody>
          <a:bodyPr wrap="square" rtlCol="0">
            <a:spAutoFit/>
          </a:bodyPr>
          <a:lstStyle/>
          <a:p>
            <a:r>
              <a:rPr lang="en-US" dirty="0" smtClean="0"/>
              <a:t>Regrowth on #104</a:t>
            </a:r>
            <a:endParaRPr lang="en-US" dirty="0"/>
          </a:p>
        </p:txBody>
      </p:sp>
    </p:spTree>
    <p:extLst>
      <p:ext uri="{BB962C8B-B14F-4D97-AF65-F5344CB8AC3E}">
        <p14:creationId xmlns:p14="http://schemas.microsoft.com/office/powerpoint/2010/main" val="9674592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47" y="29079"/>
            <a:ext cx="7770813" cy="1371600"/>
          </a:xfrm>
        </p:spPr>
        <p:txBody>
          <a:bodyPr/>
          <a:lstStyle/>
          <a:p>
            <a:r>
              <a:rPr lang="en-US" dirty="0" smtClean="0"/>
              <a:t>Site 149 - 2010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4311" y="2035040"/>
            <a:ext cx="5380093" cy="4035070"/>
          </a:xfrm>
        </p:spPr>
      </p:pic>
      <p:sp>
        <p:nvSpPr>
          <p:cNvPr id="3" name="TextBox 2"/>
          <p:cNvSpPr txBox="1"/>
          <p:nvPr/>
        </p:nvSpPr>
        <p:spPr>
          <a:xfrm>
            <a:off x="3565548" y="1216013"/>
            <a:ext cx="2913030" cy="369332"/>
          </a:xfrm>
          <a:prstGeom prst="rect">
            <a:avLst/>
          </a:prstGeom>
          <a:noFill/>
        </p:spPr>
        <p:txBody>
          <a:bodyPr wrap="square" rtlCol="0">
            <a:spAutoFit/>
          </a:bodyPr>
          <a:lstStyle/>
          <a:p>
            <a:r>
              <a:rPr lang="en-US" dirty="0" smtClean="0"/>
              <a:t>Regrowth on #149</a:t>
            </a:r>
            <a:endParaRPr lang="en-US" dirty="0"/>
          </a:p>
        </p:txBody>
      </p:sp>
    </p:spTree>
    <p:extLst>
      <p:ext uri="{BB962C8B-B14F-4D97-AF65-F5344CB8AC3E}">
        <p14:creationId xmlns:p14="http://schemas.microsoft.com/office/powerpoint/2010/main" val="23067468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47" y="29079"/>
            <a:ext cx="7770813" cy="1371600"/>
          </a:xfrm>
        </p:spPr>
        <p:txBody>
          <a:bodyPr/>
          <a:lstStyle/>
          <a:p>
            <a:r>
              <a:rPr lang="en-US" dirty="0" smtClean="0"/>
              <a:t>Site 149 - 2010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4311" y="2035040"/>
            <a:ext cx="5380093" cy="4035069"/>
          </a:xfrm>
        </p:spPr>
      </p:pic>
      <p:sp>
        <p:nvSpPr>
          <p:cNvPr id="3" name="TextBox 2"/>
          <p:cNvSpPr txBox="1"/>
          <p:nvPr/>
        </p:nvSpPr>
        <p:spPr>
          <a:xfrm>
            <a:off x="3565548" y="1216013"/>
            <a:ext cx="2913030" cy="369332"/>
          </a:xfrm>
          <a:prstGeom prst="rect">
            <a:avLst/>
          </a:prstGeom>
          <a:noFill/>
        </p:spPr>
        <p:txBody>
          <a:bodyPr wrap="square" rtlCol="0">
            <a:spAutoFit/>
          </a:bodyPr>
          <a:lstStyle/>
          <a:p>
            <a:r>
              <a:rPr lang="en-US" dirty="0" smtClean="0"/>
              <a:t>Regrowth on #149</a:t>
            </a:r>
            <a:endParaRPr lang="en-US" dirty="0"/>
          </a:p>
        </p:txBody>
      </p:sp>
    </p:spTree>
    <p:extLst>
      <p:ext uri="{BB962C8B-B14F-4D97-AF65-F5344CB8AC3E}">
        <p14:creationId xmlns:p14="http://schemas.microsoft.com/office/powerpoint/2010/main" val="32139484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150 - 2009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9388" y="1966580"/>
            <a:ext cx="6833399" cy="4555598"/>
          </a:xfrm>
        </p:spPr>
      </p:pic>
      <p:sp>
        <p:nvSpPr>
          <p:cNvPr id="3" name="TextBox 2"/>
          <p:cNvSpPr txBox="1"/>
          <p:nvPr/>
        </p:nvSpPr>
        <p:spPr>
          <a:xfrm>
            <a:off x="3299733" y="1109184"/>
            <a:ext cx="2385779" cy="369332"/>
          </a:xfrm>
          <a:prstGeom prst="rect">
            <a:avLst/>
          </a:prstGeom>
          <a:noFill/>
        </p:spPr>
        <p:txBody>
          <a:bodyPr wrap="square" rtlCol="0">
            <a:spAutoFit/>
          </a:bodyPr>
          <a:lstStyle/>
          <a:p>
            <a:r>
              <a:rPr lang="en-US" dirty="0" smtClean="0"/>
              <a:t>Regrowth on #150</a:t>
            </a:r>
            <a:endParaRPr lang="en-US" dirty="0"/>
          </a:p>
        </p:txBody>
      </p:sp>
    </p:spTree>
    <p:extLst>
      <p:ext uri="{BB962C8B-B14F-4D97-AF65-F5344CB8AC3E}">
        <p14:creationId xmlns:p14="http://schemas.microsoft.com/office/powerpoint/2010/main" val="12928641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150 - 2010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6126" y="2097152"/>
            <a:ext cx="5442300" cy="4081725"/>
          </a:xfrm>
        </p:spPr>
      </p:pic>
      <p:sp>
        <p:nvSpPr>
          <p:cNvPr id="3" name="TextBox 2"/>
          <p:cNvSpPr txBox="1"/>
          <p:nvPr/>
        </p:nvSpPr>
        <p:spPr>
          <a:xfrm>
            <a:off x="3449027" y="1258295"/>
            <a:ext cx="2342076" cy="369332"/>
          </a:xfrm>
          <a:prstGeom prst="rect">
            <a:avLst/>
          </a:prstGeom>
          <a:noFill/>
        </p:spPr>
        <p:txBody>
          <a:bodyPr wrap="square" rtlCol="0">
            <a:spAutoFit/>
          </a:bodyPr>
          <a:lstStyle/>
          <a:p>
            <a:r>
              <a:rPr lang="en-US" dirty="0" smtClean="0"/>
              <a:t>Regrowth on #150</a:t>
            </a:r>
            <a:endParaRPr lang="en-US" dirty="0"/>
          </a:p>
        </p:txBody>
      </p:sp>
    </p:spTree>
    <p:extLst>
      <p:ext uri="{BB962C8B-B14F-4D97-AF65-F5344CB8AC3E}">
        <p14:creationId xmlns:p14="http://schemas.microsoft.com/office/powerpoint/2010/main" val="34882329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150 - 2010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8224" y="2097152"/>
            <a:ext cx="4038103" cy="4081725"/>
          </a:xfrm>
        </p:spPr>
      </p:pic>
      <p:sp>
        <p:nvSpPr>
          <p:cNvPr id="3" name="TextBox 2"/>
          <p:cNvSpPr txBox="1"/>
          <p:nvPr/>
        </p:nvSpPr>
        <p:spPr>
          <a:xfrm>
            <a:off x="3449027" y="1258295"/>
            <a:ext cx="2342076" cy="369332"/>
          </a:xfrm>
          <a:prstGeom prst="rect">
            <a:avLst/>
          </a:prstGeom>
          <a:noFill/>
        </p:spPr>
        <p:txBody>
          <a:bodyPr wrap="square" rtlCol="0">
            <a:spAutoFit/>
          </a:bodyPr>
          <a:lstStyle/>
          <a:p>
            <a:r>
              <a:rPr lang="en-US" dirty="0" smtClean="0"/>
              <a:t>Regrowth on #150</a:t>
            </a:r>
            <a:endParaRPr lang="en-US" dirty="0"/>
          </a:p>
        </p:txBody>
      </p:sp>
    </p:spTree>
    <p:extLst>
      <p:ext uri="{BB962C8B-B14F-4D97-AF65-F5344CB8AC3E}">
        <p14:creationId xmlns:p14="http://schemas.microsoft.com/office/powerpoint/2010/main" val="36442922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150 - 2010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8224" y="2153237"/>
            <a:ext cx="4038103" cy="3969554"/>
          </a:xfrm>
        </p:spPr>
      </p:pic>
      <p:sp>
        <p:nvSpPr>
          <p:cNvPr id="3" name="TextBox 2"/>
          <p:cNvSpPr txBox="1"/>
          <p:nvPr/>
        </p:nvSpPr>
        <p:spPr>
          <a:xfrm>
            <a:off x="3449027" y="1258295"/>
            <a:ext cx="2342076" cy="369332"/>
          </a:xfrm>
          <a:prstGeom prst="rect">
            <a:avLst/>
          </a:prstGeom>
          <a:noFill/>
        </p:spPr>
        <p:txBody>
          <a:bodyPr wrap="square" rtlCol="0">
            <a:spAutoFit/>
          </a:bodyPr>
          <a:lstStyle/>
          <a:p>
            <a:r>
              <a:rPr lang="en-US" dirty="0" smtClean="0"/>
              <a:t>Regrowth on #150</a:t>
            </a:r>
            <a:endParaRPr lang="en-US" dirty="0"/>
          </a:p>
        </p:txBody>
      </p:sp>
    </p:spTree>
    <p:extLst>
      <p:ext uri="{BB962C8B-B14F-4D97-AF65-F5344CB8AC3E}">
        <p14:creationId xmlns:p14="http://schemas.microsoft.com/office/powerpoint/2010/main" val="9689020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151 - 2009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8121" y="2058329"/>
            <a:ext cx="6017670" cy="4011780"/>
          </a:xfrm>
        </p:spPr>
      </p:pic>
    </p:spTree>
    <p:extLst>
      <p:ext uri="{BB962C8B-B14F-4D97-AF65-F5344CB8AC3E}">
        <p14:creationId xmlns:p14="http://schemas.microsoft.com/office/powerpoint/2010/main" val="36975723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151 - 2009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0539" y="2011720"/>
            <a:ext cx="6559509" cy="4373006"/>
          </a:xfrm>
        </p:spPr>
      </p:pic>
    </p:spTree>
    <p:extLst>
      <p:ext uri="{BB962C8B-B14F-4D97-AF65-F5344CB8AC3E}">
        <p14:creationId xmlns:p14="http://schemas.microsoft.com/office/powerpoint/2010/main" val="23090605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2436" y="2058329"/>
            <a:ext cx="5349040" cy="4011780"/>
          </a:xfrm>
        </p:spPr>
      </p:pic>
      <p:sp>
        <p:nvSpPr>
          <p:cNvPr id="3" name="TextBox 2"/>
          <p:cNvSpPr txBox="1"/>
          <p:nvPr/>
        </p:nvSpPr>
        <p:spPr>
          <a:xfrm>
            <a:off x="1526428" y="1269946"/>
            <a:ext cx="6280491" cy="369332"/>
          </a:xfrm>
          <a:prstGeom prst="rect">
            <a:avLst/>
          </a:prstGeom>
          <a:noFill/>
        </p:spPr>
        <p:txBody>
          <a:bodyPr wrap="square" rtlCol="0">
            <a:spAutoFit/>
          </a:bodyPr>
          <a:lstStyle/>
          <a:p>
            <a:r>
              <a:rPr lang="en-US" dirty="0" smtClean="0"/>
              <a:t>This area experienced a lot of hog activity since our last visit </a:t>
            </a:r>
            <a:endParaRPr lang="en-US" dirty="0"/>
          </a:p>
        </p:txBody>
      </p:sp>
    </p:spTree>
    <p:extLst>
      <p:ext uri="{BB962C8B-B14F-4D97-AF65-F5344CB8AC3E}">
        <p14:creationId xmlns:p14="http://schemas.microsoft.com/office/powerpoint/2010/main" val="13656337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0573" y="2058329"/>
            <a:ext cx="4172766" cy="4011780"/>
          </a:xfrm>
        </p:spPr>
      </p:pic>
      <p:sp>
        <p:nvSpPr>
          <p:cNvPr id="3" name="TextBox 2"/>
          <p:cNvSpPr txBox="1"/>
          <p:nvPr/>
        </p:nvSpPr>
        <p:spPr>
          <a:xfrm>
            <a:off x="1526428" y="1269946"/>
            <a:ext cx="6280491" cy="369332"/>
          </a:xfrm>
          <a:prstGeom prst="rect">
            <a:avLst/>
          </a:prstGeom>
          <a:noFill/>
        </p:spPr>
        <p:txBody>
          <a:bodyPr wrap="square" rtlCol="0">
            <a:spAutoFit/>
          </a:bodyPr>
          <a:lstStyle/>
          <a:p>
            <a:r>
              <a:rPr lang="en-US" dirty="0" smtClean="0"/>
              <a:t>This area experienced a lot of hog activity since our last visit </a:t>
            </a:r>
            <a:endParaRPr lang="en-US" dirty="0"/>
          </a:p>
        </p:txBody>
      </p:sp>
    </p:spTree>
    <p:extLst>
      <p:ext uri="{BB962C8B-B14F-4D97-AF65-F5344CB8AC3E}">
        <p14:creationId xmlns:p14="http://schemas.microsoft.com/office/powerpoint/2010/main" val="127425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105 - 2010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4032" y="2085507"/>
            <a:ext cx="4652307" cy="3489230"/>
          </a:xfrm>
        </p:spPr>
      </p:pic>
      <p:sp>
        <p:nvSpPr>
          <p:cNvPr id="3" name="TextBox 2"/>
          <p:cNvSpPr txBox="1"/>
          <p:nvPr/>
        </p:nvSpPr>
        <p:spPr>
          <a:xfrm>
            <a:off x="862257" y="5825441"/>
            <a:ext cx="7594356" cy="923330"/>
          </a:xfrm>
          <a:prstGeom prst="rect">
            <a:avLst/>
          </a:prstGeom>
          <a:noFill/>
        </p:spPr>
        <p:txBody>
          <a:bodyPr wrap="square" rtlCol="0">
            <a:spAutoFit/>
          </a:bodyPr>
          <a:lstStyle/>
          <a:p>
            <a:r>
              <a:rPr lang="en-US" dirty="0" smtClean="0"/>
              <a:t>We found the tag from #105.  Found thanks to our new metal detector but there was no trace of our subject.  We did not find much since we thought this one was dead on the first return visit.</a:t>
            </a:r>
            <a:endParaRPr lang="en-US" dirty="0"/>
          </a:p>
        </p:txBody>
      </p:sp>
    </p:spTree>
    <p:extLst>
      <p:ext uri="{BB962C8B-B14F-4D97-AF65-F5344CB8AC3E}">
        <p14:creationId xmlns:p14="http://schemas.microsoft.com/office/powerpoint/2010/main" val="386313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5475" y="2131455"/>
            <a:ext cx="5658080" cy="4243559"/>
          </a:xfrm>
        </p:spPr>
      </p:pic>
      <p:sp>
        <p:nvSpPr>
          <p:cNvPr id="3" name="TextBox 2"/>
          <p:cNvSpPr txBox="1"/>
          <p:nvPr/>
        </p:nvSpPr>
        <p:spPr>
          <a:xfrm>
            <a:off x="1526428" y="1269946"/>
            <a:ext cx="6280491" cy="369332"/>
          </a:xfrm>
          <a:prstGeom prst="rect">
            <a:avLst/>
          </a:prstGeom>
          <a:noFill/>
        </p:spPr>
        <p:txBody>
          <a:bodyPr wrap="square" rtlCol="0">
            <a:spAutoFit/>
          </a:bodyPr>
          <a:lstStyle/>
          <a:p>
            <a:r>
              <a:rPr lang="en-US" dirty="0" smtClean="0"/>
              <a:t>This area experienced a lot of hog activity since our last visit </a:t>
            </a:r>
            <a:endParaRPr lang="en-US" dirty="0"/>
          </a:p>
        </p:txBody>
      </p:sp>
    </p:spTree>
    <p:extLst>
      <p:ext uri="{BB962C8B-B14F-4D97-AF65-F5344CB8AC3E}">
        <p14:creationId xmlns:p14="http://schemas.microsoft.com/office/powerpoint/2010/main" val="7689879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0573" y="2499432"/>
            <a:ext cx="4172765" cy="3129574"/>
          </a:xfrm>
        </p:spPr>
      </p:pic>
      <p:sp>
        <p:nvSpPr>
          <p:cNvPr id="3" name="TextBox 2"/>
          <p:cNvSpPr txBox="1"/>
          <p:nvPr/>
        </p:nvSpPr>
        <p:spPr>
          <a:xfrm>
            <a:off x="1526428" y="1269946"/>
            <a:ext cx="6280491" cy="369332"/>
          </a:xfrm>
          <a:prstGeom prst="rect">
            <a:avLst/>
          </a:prstGeom>
          <a:noFill/>
        </p:spPr>
        <p:txBody>
          <a:bodyPr wrap="square" rtlCol="0">
            <a:spAutoFit/>
          </a:bodyPr>
          <a:lstStyle/>
          <a:p>
            <a:r>
              <a:rPr lang="en-US" dirty="0" smtClean="0"/>
              <a:t>This area experienced a lot of hog activity since our last visit </a:t>
            </a:r>
            <a:endParaRPr lang="en-US" dirty="0"/>
          </a:p>
        </p:txBody>
      </p:sp>
    </p:spTree>
    <p:extLst>
      <p:ext uri="{BB962C8B-B14F-4D97-AF65-F5344CB8AC3E}">
        <p14:creationId xmlns:p14="http://schemas.microsoft.com/office/powerpoint/2010/main" val="40230432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7415" y="1952212"/>
            <a:ext cx="3452989" cy="3676794"/>
          </a:xfrm>
        </p:spPr>
      </p:pic>
      <p:sp>
        <p:nvSpPr>
          <p:cNvPr id="3" name="TextBox 2"/>
          <p:cNvSpPr txBox="1"/>
          <p:nvPr/>
        </p:nvSpPr>
        <p:spPr>
          <a:xfrm>
            <a:off x="1526428" y="1269946"/>
            <a:ext cx="6280491" cy="369332"/>
          </a:xfrm>
          <a:prstGeom prst="rect">
            <a:avLst/>
          </a:prstGeom>
          <a:noFill/>
        </p:spPr>
        <p:txBody>
          <a:bodyPr wrap="square" rtlCol="0">
            <a:spAutoFit/>
          </a:bodyPr>
          <a:lstStyle/>
          <a:p>
            <a:r>
              <a:rPr lang="en-US" dirty="0" smtClean="0"/>
              <a:t>This area experienced a lot of hog activity since our last visit </a:t>
            </a:r>
            <a:endParaRPr lang="en-US" dirty="0"/>
          </a:p>
        </p:txBody>
      </p:sp>
    </p:spTree>
    <p:extLst>
      <p:ext uri="{BB962C8B-B14F-4D97-AF65-F5344CB8AC3E}">
        <p14:creationId xmlns:p14="http://schemas.microsoft.com/office/powerpoint/2010/main" val="4107643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6898" y="2124491"/>
            <a:ext cx="4804635" cy="4085422"/>
          </a:xfrm>
        </p:spPr>
      </p:pic>
      <p:sp>
        <p:nvSpPr>
          <p:cNvPr id="3" name="TextBox 2"/>
          <p:cNvSpPr txBox="1"/>
          <p:nvPr/>
        </p:nvSpPr>
        <p:spPr>
          <a:xfrm>
            <a:off x="1526428" y="1269946"/>
            <a:ext cx="6280491" cy="369332"/>
          </a:xfrm>
          <a:prstGeom prst="rect">
            <a:avLst/>
          </a:prstGeom>
          <a:noFill/>
        </p:spPr>
        <p:txBody>
          <a:bodyPr wrap="square" rtlCol="0">
            <a:spAutoFit/>
          </a:bodyPr>
          <a:lstStyle/>
          <a:p>
            <a:r>
              <a:rPr lang="en-US" dirty="0" smtClean="0"/>
              <a:t>This area experienced a lot of hog activity since our last visit </a:t>
            </a:r>
            <a:endParaRPr lang="en-US" dirty="0"/>
          </a:p>
        </p:txBody>
      </p:sp>
    </p:spTree>
    <p:extLst>
      <p:ext uri="{BB962C8B-B14F-4D97-AF65-F5344CB8AC3E}">
        <p14:creationId xmlns:p14="http://schemas.microsoft.com/office/powerpoint/2010/main" val="2298068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9402" y="2036007"/>
            <a:ext cx="7427211" cy="4504466"/>
          </a:xfrm>
        </p:spPr>
      </p:pic>
      <p:sp>
        <p:nvSpPr>
          <p:cNvPr id="3" name="TextBox 2"/>
          <p:cNvSpPr txBox="1"/>
          <p:nvPr/>
        </p:nvSpPr>
        <p:spPr>
          <a:xfrm>
            <a:off x="1526428" y="1269946"/>
            <a:ext cx="6280491" cy="369332"/>
          </a:xfrm>
          <a:prstGeom prst="rect">
            <a:avLst/>
          </a:prstGeom>
          <a:noFill/>
        </p:spPr>
        <p:txBody>
          <a:bodyPr wrap="square" rtlCol="0">
            <a:spAutoFit/>
          </a:bodyPr>
          <a:lstStyle/>
          <a:p>
            <a:r>
              <a:rPr lang="en-US" dirty="0" smtClean="0"/>
              <a:t>This area experienced a lot of hog activity since our last visit </a:t>
            </a:r>
            <a:endParaRPr lang="en-US" dirty="0"/>
          </a:p>
        </p:txBody>
      </p:sp>
    </p:spTree>
    <p:extLst>
      <p:ext uri="{BB962C8B-B14F-4D97-AF65-F5344CB8AC3E}">
        <p14:creationId xmlns:p14="http://schemas.microsoft.com/office/powerpoint/2010/main" val="32074447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152 - 2009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1472" y="2182589"/>
            <a:ext cx="5674581" cy="3783054"/>
          </a:xfrm>
        </p:spPr>
      </p:pic>
    </p:spTree>
    <p:extLst>
      <p:ext uri="{BB962C8B-B14F-4D97-AF65-F5344CB8AC3E}">
        <p14:creationId xmlns:p14="http://schemas.microsoft.com/office/powerpoint/2010/main" val="19516999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6726" y="2182589"/>
            <a:ext cx="5044072" cy="3783054"/>
          </a:xfrm>
        </p:spPr>
      </p:pic>
    </p:spTree>
    <p:extLst>
      <p:ext uri="{BB962C8B-B14F-4D97-AF65-F5344CB8AC3E}">
        <p14:creationId xmlns:p14="http://schemas.microsoft.com/office/powerpoint/2010/main" val="157065667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909" y="2071392"/>
            <a:ext cx="5911293" cy="4433470"/>
          </a:xfrm>
        </p:spPr>
      </p:pic>
    </p:spTree>
    <p:extLst>
      <p:ext uri="{BB962C8B-B14F-4D97-AF65-F5344CB8AC3E}">
        <p14:creationId xmlns:p14="http://schemas.microsoft.com/office/powerpoint/2010/main" val="33883616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2873" y="2040147"/>
            <a:ext cx="4959591" cy="4607521"/>
          </a:xfrm>
        </p:spPr>
      </p:pic>
    </p:spTree>
    <p:extLst>
      <p:ext uri="{BB962C8B-B14F-4D97-AF65-F5344CB8AC3E}">
        <p14:creationId xmlns:p14="http://schemas.microsoft.com/office/powerpoint/2010/main" val="24380168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153 - 2009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0269" y="2089391"/>
            <a:ext cx="5883695" cy="3922464"/>
          </a:xfrm>
        </p:spPr>
      </p:pic>
    </p:spTree>
    <p:extLst>
      <p:ext uri="{BB962C8B-B14F-4D97-AF65-F5344CB8AC3E}">
        <p14:creationId xmlns:p14="http://schemas.microsoft.com/office/powerpoint/2010/main" val="2511356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106 - 2009</a:t>
            </a:r>
            <a:endParaRPr lang="en-US" dirty="0"/>
          </a:p>
        </p:txBody>
      </p:sp>
      <p:pic>
        <p:nvPicPr>
          <p:cNvPr id="5" name="Content Placeholder 4" descr="106_RS_2009march07.jpg"/>
          <p:cNvPicPr>
            <a:picLocks noGrp="1" noChangeAspect="1"/>
          </p:cNvPicPr>
          <p:nvPr>
            <p:ph idx="1"/>
          </p:nvPr>
        </p:nvPicPr>
        <p:blipFill>
          <a:blip r:embed="rId2">
            <a:extLst>
              <a:ext uri="{28A0092B-C50C-407E-A947-70E740481C1C}">
                <a14:useLocalDpi xmlns:a14="http://schemas.microsoft.com/office/drawing/2010/main" val="0"/>
              </a:ext>
            </a:extLst>
          </a:blip>
          <a:srcRect t="14699" b="14699"/>
          <a:stretch>
            <a:fillRect/>
          </a:stretch>
        </p:blipFill>
        <p:spPr/>
      </p:pic>
      <p:sp>
        <p:nvSpPr>
          <p:cNvPr id="3" name="TextBox 2"/>
          <p:cNvSpPr txBox="1"/>
          <p:nvPr/>
        </p:nvSpPr>
        <p:spPr>
          <a:xfrm>
            <a:off x="3643950" y="1097314"/>
            <a:ext cx="2290822" cy="369332"/>
          </a:xfrm>
          <a:prstGeom prst="rect">
            <a:avLst/>
          </a:prstGeom>
          <a:noFill/>
        </p:spPr>
        <p:txBody>
          <a:bodyPr wrap="square" rtlCol="0">
            <a:spAutoFit/>
          </a:bodyPr>
          <a:lstStyle/>
          <a:p>
            <a:r>
              <a:rPr lang="en-US" dirty="0" smtClean="0"/>
              <a:t>Regrowth on #106</a:t>
            </a:r>
            <a:endParaRPr lang="en-US" dirty="0"/>
          </a:p>
        </p:txBody>
      </p:sp>
    </p:spTree>
    <p:extLst>
      <p:ext uri="{BB962C8B-B14F-4D97-AF65-F5344CB8AC3E}">
        <p14:creationId xmlns:p14="http://schemas.microsoft.com/office/powerpoint/2010/main" val="423504301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7140" y="2089391"/>
            <a:ext cx="5229952" cy="3922464"/>
          </a:xfrm>
        </p:spPr>
      </p:pic>
    </p:spTree>
    <p:extLst>
      <p:ext uri="{BB962C8B-B14F-4D97-AF65-F5344CB8AC3E}">
        <p14:creationId xmlns:p14="http://schemas.microsoft.com/office/powerpoint/2010/main" val="30073882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8388" y="1946947"/>
            <a:ext cx="4917918" cy="4591575"/>
          </a:xfrm>
        </p:spPr>
      </p:pic>
    </p:spTree>
    <p:extLst>
      <p:ext uri="{BB962C8B-B14F-4D97-AF65-F5344CB8AC3E}">
        <p14:creationId xmlns:p14="http://schemas.microsoft.com/office/powerpoint/2010/main" val="7496884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154 - 2009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9906" y="2124338"/>
            <a:ext cx="6175623" cy="4117081"/>
          </a:xfrm>
        </p:spPr>
      </p:pic>
    </p:spTree>
    <p:extLst>
      <p:ext uri="{BB962C8B-B14F-4D97-AF65-F5344CB8AC3E}">
        <p14:creationId xmlns:p14="http://schemas.microsoft.com/office/powerpoint/2010/main" val="17115438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154 - 2009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3298" y="2046695"/>
            <a:ext cx="6315449" cy="4210300"/>
          </a:xfrm>
        </p:spPr>
      </p:pic>
    </p:spTree>
    <p:extLst>
      <p:ext uri="{BB962C8B-B14F-4D97-AF65-F5344CB8AC3E}">
        <p14:creationId xmlns:p14="http://schemas.microsoft.com/office/powerpoint/2010/main" val="21981771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154 - 2009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0374" y="2019488"/>
            <a:ext cx="6361414" cy="4240943"/>
          </a:xfrm>
        </p:spPr>
      </p:pic>
    </p:spTree>
    <p:extLst>
      <p:ext uri="{BB962C8B-B14F-4D97-AF65-F5344CB8AC3E}">
        <p14:creationId xmlns:p14="http://schemas.microsoft.com/office/powerpoint/2010/main" val="19099579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154 - 2009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2338" y="2015594"/>
            <a:ext cx="6641015" cy="4427343"/>
          </a:xfrm>
        </p:spPr>
      </p:pic>
    </p:spTree>
    <p:extLst>
      <p:ext uri="{BB962C8B-B14F-4D97-AF65-F5344CB8AC3E}">
        <p14:creationId xmlns:p14="http://schemas.microsoft.com/office/powerpoint/2010/main" val="2861780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997" y="2124338"/>
            <a:ext cx="5489441" cy="4117081"/>
          </a:xfrm>
        </p:spPr>
      </p:pic>
    </p:spTree>
    <p:extLst>
      <p:ext uri="{BB962C8B-B14F-4D97-AF65-F5344CB8AC3E}">
        <p14:creationId xmlns:p14="http://schemas.microsoft.com/office/powerpoint/2010/main" val="257146088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997" y="2124338"/>
            <a:ext cx="5489441" cy="4117080"/>
          </a:xfrm>
        </p:spPr>
      </p:pic>
    </p:spTree>
    <p:extLst>
      <p:ext uri="{BB962C8B-B14F-4D97-AF65-F5344CB8AC3E}">
        <p14:creationId xmlns:p14="http://schemas.microsoft.com/office/powerpoint/2010/main" val="1873998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997" y="2124338"/>
            <a:ext cx="5489440" cy="4117080"/>
          </a:xfrm>
        </p:spPr>
      </p:pic>
    </p:spTree>
    <p:extLst>
      <p:ext uri="{BB962C8B-B14F-4D97-AF65-F5344CB8AC3E}">
        <p14:creationId xmlns:p14="http://schemas.microsoft.com/office/powerpoint/2010/main" val="30882225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155 - 2009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3749" y="2085502"/>
            <a:ext cx="6477952" cy="4318635"/>
          </a:xfrm>
        </p:spPr>
      </p:pic>
    </p:spTree>
    <p:extLst>
      <p:ext uri="{BB962C8B-B14F-4D97-AF65-F5344CB8AC3E}">
        <p14:creationId xmlns:p14="http://schemas.microsoft.com/office/powerpoint/2010/main" val="2220199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7883" y="2209800"/>
            <a:ext cx="5386647" cy="3657600"/>
          </a:xfrm>
        </p:spPr>
      </p:pic>
      <p:sp>
        <p:nvSpPr>
          <p:cNvPr id="3" name="TextBox 2"/>
          <p:cNvSpPr txBox="1"/>
          <p:nvPr/>
        </p:nvSpPr>
        <p:spPr>
          <a:xfrm>
            <a:off x="2202251" y="1085280"/>
            <a:ext cx="5546408" cy="369332"/>
          </a:xfrm>
          <a:prstGeom prst="rect">
            <a:avLst/>
          </a:prstGeom>
          <a:noFill/>
        </p:spPr>
        <p:txBody>
          <a:bodyPr wrap="square" rtlCol="0">
            <a:spAutoFit/>
          </a:bodyPr>
          <a:lstStyle/>
          <a:p>
            <a:r>
              <a:rPr lang="en-US" dirty="0" smtClean="0"/>
              <a:t>This shows two original heads – not regrowth</a:t>
            </a:r>
            <a:endParaRPr lang="en-US" dirty="0"/>
          </a:p>
        </p:txBody>
      </p:sp>
    </p:spTree>
    <p:extLst>
      <p:ext uri="{BB962C8B-B14F-4D97-AF65-F5344CB8AC3E}">
        <p14:creationId xmlns:p14="http://schemas.microsoft.com/office/powerpoint/2010/main" val="5636959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635" y="2085502"/>
            <a:ext cx="5758180" cy="4318635"/>
          </a:xfrm>
        </p:spPr>
      </p:pic>
    </p:spTree>
    <p:extLst>
      <p:ext uri="{BB962C8B-B14F-4D97-AF65-F5344CB8AC3E}">
        <p14:creationId xmlns:p14="http://schemas.microsoft.com/office/powerpoint/2010/main" val="26366456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635" y="2085502"/>
            <a:ext cx="5758180" cy="4318635"/>
          </a:xfrm>
        </p:spPr>
      </p:pic>
    </p:spTree>
    <p:extLst>
      <p:ext uri="{BB962C8B-B14F-4D97-AF65-F5344CB8AC3E}">
        <p14:creationId xmlns:p14="http://schemas.microsoft.com/office/powerpoint/2010/main" val="17652368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156 - 2009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1297" y="2078660"/>
            <a:ext cx="6082405" cy="4054937"/>
          </a:xfrm>
        </p:spPr>
      </p:pic>
    </p:spTree>
    <p:extLst>
      <p:ext uri="{BB962C8B-B14F-4D97-AF65-F5344CB8AC3E}">
        <p14:creationId xmlns:p14="http://schemas.microsoft.com/office/powerpoint/2010/main" val="7718545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156 - 2010</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1297" y="2078660"/>
            <a:ext cx="6082405" cy="4054937"/>
          </a:xfrm>
        </p:spPr>
      </p:pic>
    </p:spTree>
    <p:extLst>
      <p:ext uri="{BB962C8B-B14F-4D97-AF65-F5344CB8AC3E}">
        <p14:creationId xmlns:p14="http://schemas.microsoft.com/office/powerpoint/2010/main" val="211850179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157 - 2009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1947" y="2132111"/>
            <a:ext cx="6444972" cy="4296647"/>
          </a:xfrm>
        </p:spPr>
      </p:pic>
    </p:spTree>
    <p:extLst>
      <p:ext uri="{BB962C8B-B14F-4D97-AF65-F5344CB8AC3E}">
        <p14:creationId xmlns:p14="http://schemas.microsoft.com/office/powerpoint/2010/main" val="122063576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002" y="2132111"/>
            <a:ext cx="5728862" cy="4296647"/>
          </a:xfrm>
        </p:spPr>
      </p:pic>
    </p:spTree>
    <p:extLst>
      <p:ext uri="{BB962C8B-B14F-4D97-AF65-F5344CB8AC3E}">
        <p14:creationId xmlns:p14="http://schemas.microsoft.com/office/powerpoint/2010/main" val="16014993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002" y="2132111"/>
            <a:ext cx="5728862" cy="4296646"/>
          </a:xfrm>
        </p:spPr>
      </p:pic>
    </p:spTree>
    <p:extLst>
      <p:ext uri="{BB962C8B-B14F-4D97-AF65-F5344CB8AC3E}">
        <p14:creationId xmlns:p14="http://schemas.microsoft.com/office/powerpoint/2010/main" val="179611469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158 - 2009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1758" y="1992300"/>
            <a:ext cx="6386725" cy="4257817"/>
          </a:xfrm>
        </p:spPr>
      </p:pic>
    </p:spTree>
    <p:extLst>
      <p:ext uri="{BB962C8B-B14F-4D97-AF65-F5344CB8AC3E}">
        <p14:creationId xmlns:p14="http://schemas.microsoft.com/office/powerpoint/2010/main" val="7479492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6576" y="1992300"/>
            <a:ext cx="5677089" cy="4257817"/>
          </a:xfrm>
        </p:spPr>
      </p:pic>
    </p:spTree>
    <p:extLst>
      <p:ext uri="{BB962C8B-B14F-4D97-AF65-F5344CB8AC3E}">
        <p14:creationId xmlns:p14="http://schemas.microsoft.com/office/powerpoint/2010/main" val="381763565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6576" y="1992300"/>
            <a:ext cx="5677089" cy="4257816"/>
          </a:xfrm>
        </p:spPr>
      </p:pic>
    </p:spTree>
    <p:extLst>
      <p:ext uri="{BB962C8B-B14F-4D97-AF65-F5344CB8AC3E}">
        <p14:creationId xmlns:p14="http://schemas.microsoft.com/office/powerpoint/2010/main" val="670299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806" y="2209800"/>
            <a:ext cx="4876800" cy="3657600"/>
          </a:xfrm>
        </p:spPr>
      </p:pic>
      <p:sp>
        <p:nvSpPr>
          <p:cNvPr id="3" name="TextBox 2"/>
          <p:cNvSpPr txBox="1"/>
          <p:nvPr/>
        </p:nvSpPr>
        <p:spPr>
          <a:xfrm>
            <a:off x="2610075" y="1223343"/>
            <a:ext cx="4399531" cy="369332"/>
          </a:xfrm>
          <a:prstGeom prst="rect">
            <a:avLst/>
          </a:prstGeom>
          <a:noFill/>
        </p:spPr>
        <p:txBody>
          <a:bodyPr wrap="square" rtlCol="0">
            <a:spAutoFit/>
          </a:bodyPr>
          <a:lstStyle/>
          <a:p>
            <a:r>
              <a:rPr lang="en-US" dirty="0" smtClean="0"/>
              <a:t>This is an original head – not regrowth</a:t>
            </a:r>
            <a:endParaRPr lang="en-US" dirty="0"/>
          </a:p>
        </p:txBody>
      </p:sp>
    </p:spTree>
    <p:extLst>
      <p:ext uri="{BB962C8B-B14F-4D97-AF65-F5344CB8AC3E}">
        <p14:creationId xmlns:p14="http://schemas.microsoft.com/office/powerpoint/2010/main" val="279447071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159 - 2009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7376" y="2042793"/>
            <a:ext cx="6466326" cy="4310884"/>
          </a:xfrm>
        </p:spPr>
      </p:pic>
    </p:spTree>
    <p:extLst>
      <p:ext uri="{BB962C8B-B14F-4D97-AF65-F5344CB8AC3E}">
        <p14:creationId xmlns:p14="http://schemas.microsoft.com/office/powerpoint/2010/main" val="24089352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6616" y="2042793"/>
            <a:ext cx="5747845" cy="4310884"/>
          </a:xfrm>
        </p:spPr>
      </p:pic>
    </p:spTree>
    <p:extLst>
      <p:ext uri="{BB962C8B-B14F-4D97-AF65-F5344CB8AC3E}">
        <p14:creationId xmlns:p14="http://schemas.microsoft.com/office/powerpoint/2010/main" val="10367810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159 - 2010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6616" y="2100449"/>
            <a:ext cx="5747845" cy="4195572"/>
          </a:xfrm>
        </p:spPr>
      </p:pic>
    </p:spTree>
    <p:extLst>
      <p:ext uri="{BB962C8B-B14F-4D97-AF65-F5344CB8AC3E}">
        <p14:creationId xmlns:p14="http://schemas.microsoft.com/office/powerpoint/2010/main" val="373015058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160 - 2009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6650" y="2054436"/>
            <a:ext cx="6215749" cy="4143833"/>
          </a:xfrm>
        </p:spPr>
      </p:pic>
    </p:spTree>
    <p:extLst>
      <p:ext uri="{BB962C8B-B14F-4D97-AF65-F5344CB8AC3E}">
        <p14:creationId xmlns:p14="http://schemas.microsoft.com/office/powerpoint/2010/main" val="20681898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1969" y="2054436"/>
            <a:ext cx="5525110" cy="4143833"/>
          </a:xfrm>
        </p:spPr>
      </p:pic>
    </p:spTree>
    <p:extLst>
      <p:ext uri="{BB962C8B-B14F-4D97-AF65-F5344CB8AC3E}">
        <p14:creationId xmlns:p14="http://schemas.microsoft.com/office/powerpoint/2010/main" val="35823269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9693" y="2054436"/>
            <a:ext cx="4629661" cy="4143833"/>
          </a:xfrm>
        </p:spPr>
      </p:pic>
    </p:spTree>
    <p:extLst>
      <p:ext uri="{BB962C8B-B14F-4D97-AF65-F5344CB8AC3E}">
        <p14:creationId xmlns:p14="http://schemas.microsoft.com/office/powerpoint/2010/main" val="314664327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161 - 2009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9010" y="2159314"/>
            <a:ext cx="6058433" cy="4038955"/>
          </a:xfrm>
        </p:spPr>
      </p:pic>
    </p:spTree>
    <p:extLst>
      <p:ext uri="{BB962C8B-B14F-4D97-AF65-F5344CB8AC3E}">
        <p14:creationId xmlns:p14="http://schemas.microsoft.com/office/powerpoint/2010/main" val="25117150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5590" y="2159314"/>
            <a:ext cx="5385273" cy="4038955"/>
          </a:xfrm>
        </p:spPr>
      </p:pic>
    </p:spTree>
    <p:extLst>
      <p:ext uri="{BB962C8B-B14F-4D97-AF65-F5344CB8AC3E}">
        <p14:creationId xmlns:p14="http://schemas.microsoft.com/office/powerpoint/2010/main" val="394368735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8749" y="2159314"/>
            <a:ext cx="4038955" cy="4038955"/>
          </a:xfrm>
        </p:spPr>
      </p:pic>
    </p:spTree>
    <p:extLst>
      <p:ext uri="{BB962C8B-B14F-4D97-AF65-F5344CB8AC3E}">
        <p14:creationId xmlns:p14="http://schemas.microsoft.com/office/powerpoint/2010/main" val="391594364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162 - 2009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2861" y="2178708"/>
            <a:ext cx="5819626" cy="3879750"/>
          </a:xfrm>
        </p:spPr>
      </p:pic>
    </p:spTree>
    <p:extLst>
      <p:ext uri="{BB962C8B-B14F-4D97-AF65-F5344CB8AC3E}">
        <p14:creationId xmlns:p14="http://schemas.microsoft.com/office/powerpoint/2010/main" val="2803403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806" y="2209800"/>
            <a:ext cx="4876800" cy="3657600"/>
          </a:xfrm>
        </p:spPr>
      </p:pic>
      <p:sp>
        <p:nvSpPr>
          <p:cNvPr id="3" name="TextBox 2"/>
          <p:cNvSpPr txBox="1"/>
          <p:nvPr/>
        </p:nvSpPr>
        <p:spPr>
          <a:xfrm>
            <a:off x="2808161" y="1234993"/>
            <a:ext cx="4427805" cy="369332"/>
          </a:xfrm>
          <a:prstGeom prst="rect">
            <a:avLst/>
          </a:prstGeom>
          <a:noFill/>
        </p:spPr>
        <p:txBody>
          <a:bodyPr wrap="square" rtlCol="0">
            <a:spAutoFit/>
          </a:bodyPr>
          <a:lstStyle/>
          <a:p>
            <a:r>
              <a:rPr lang="en-US" dirty="0" smtClean="0"/>
              <a:t>This is an original head – not regrowth</a:t>
            </a:r>
            <a:endParaRPr lang="en-US" dirty="0"/>
          </a:p>
        </p:txBody>
      </p:sp>
    </p:spTree>
    <p:extLst>
      <p:ext uri="{BB962C8B-B14F-4D97-AF65-F5344CB8AC3E}">
        <p14:creationId xmlns:p14="http://schemas.microsoft.com/office/powerpoint/2010/main" val="106845347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6174" y="2178708"/>
            <a:ext cx="5173000" cy="3879750"/>
          </a:xfrm>
        </p:spPr>
      </p:pic>
    </p:spTree>
    <p:extLst>
      <p:ext uri="{BB962C8B-B14F-4D97-AF65-F5344CB8AC3E}">
        <p14:creationId xmlns:p14="http://schemas.microsoft.com/office/powerpoint/2010/main" val="21504085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6174" y="2178708"/>
            <a:ext cx="5173000" cy="3879750"/>
          </a:xfrm>
        </p:spPr>
      </p:pic>
    </p:spTree>
    <p:extLst>
      <p:ext uri="{BB962C8B-B14F-4D97-AF65-F5344CB8AC3E}">
        <p14:creationId xmlns:p14="http://schemas.microsoft.com/office/powerpoint/2010/main" val="287266436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163 - 2009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9710" y="2151507"/>
            <a:ext cx="5842951" cy="3895301"/>
          </a:xfrm>
        </p:spPr>
      </p:pic>
    </p:spTree>
    <p:extLst>
      <p:ext uri="{BB962C8B-B14F-4D97-AF65-F5344CB8AC3E}">
        <p14:creationId xmlns:p14="http://schemas.microsoft.com/office/powerpoint/2010/main" val="351451935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163 - 2009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8592" y="2137514"/>
            <a:ext cx="5370765" cy="4177263"/>
          </a:xfrm>
        </p:spPr>
      </p:pic>
    </p:spTree>
    <p:extLst>
      <p:ext uri="{BB962C8B-B14F-4D97-AF65-F5344CB8AC3E}">
        <p14:creationId xmlns:p14="http://schemas.microsoft.com/office/powerpoint/2010/main" val="266835674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8592" y="2212109"/>
            <a:ext cx="5370765" cy="4028073"/>
          </a:xfrm>
        </p:spPr>
      </p:pic>
    </p:spTree>
    <p:extLst>
      <p:ext uri="{BB962C8B-B14F-4D97-AF65-F5344CB8AC3E}">
        <p14:creationId xmlns:p14="http://schemas.microsoft.com/office/powerpoint/2010/main" val="21657431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164 - 2009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3777" y="2112705"/>
            <a:ext cx="6361403" cy="4240935"/>
          </a:xfrm>
        </p:spPr>
      </p:pic>
    </p:spTree>
    <p:extLst>
      <p:ext uri="{BB962C8B-B14F-4D97-AF65-F5344CB8AC3E}">
        <p14:creationId xmlns:p14="http://schemas.microsoft.com/office/powerpoint/2010/main" val="40513131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7188" y="2112705"/>
            <a:ext cx="5654580" cy="4240935"/>
          </a:xfrm>
        </p:spPr>
      </p:pic>
    </p:spTree>
    <p:extLst>
      <p:ext uri="{BB962C8B-B14F-4D97-AF65-F5344CB8AC3E}">
        <p14:creationId xmlns:p14="http://schemas.microsoft.com/office/powerpoint/2010/main" val="2857862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7188" y="2112705"/>
            <a:ext cx="5654580" cy="4240935"/>
          </a:xfrm>
        </p:spPr>
      </p:pic>
    </p:spTree>
    <p:extLst>
      <p:ext uri="{BB962C8B-B14F-4D97-AF65-F5344CB8AC3E}">
        <p14:creationId xmlns:p14="http://schemas.microsoft.com/office/powerpoint/2010/main" val="374973858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165 - 2009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3264" y="2007813"/>
            <a:ext cx="6530351" cy="4353568"/>
          </a:xfrm>
        </p:spPr>
      </p:pic>
    </p:spTree>
    <p:extLst>
      <p:ext uri="{BB962C8B-B14F-4D97-AF65-F5344CB8AC3E}">
        <p14:creationId xmlns:p14="http://schemas.microsoft.com/office/powerpoint/2010/main" val="80462726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6061" y="2007813"/>
            <a:ext cx="5804757" cy="4353568"/>
          </a:xfrm>
        </p:spPr>
      </p:pic>
    </p:spTree>
    <p:extLst>
      <p:ext uri="{BB962C8B-B14F-4D97-AF65-F5344CB8AC3E}">
        <p14:creationId xmlns:p14="http://schemas.microsoft.com/office/powerpoint/2010/main" val="2469672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101 - 2009 </a:t>
            </a:r>
            <a:endParaRPr lang="en-US" dirty="0"/>
          </a:p>
        </p:txBody>
      </p:sp>
      <p:pic>
        <p:nvPicPr>
          <p:cNvPr id="5" name="Content Placeholder 4" descr="101_RS_2009mar07.jpg"/>
          <p:cNvPicPr>
            <a:picLocks noGrp="1" noChangeAspect="1"/>
          </p:cNvPicPr>
          <p:nvPr>
            <p:ph idx="1"/>
          </p:nvPr>
        </p:nvPicPr>
        <p:blipFill>
          <a:blip r:embed="rId2">
            <a:extLst>
              <a:ext uri="{28A0092B-C50C-407E-A947-70E740481C1C}">
                <a14:useLocalDpi xmlns:a14="http://schemas.microsoft.com/office/drawing/2010/main" val="0"/>
              </a:ext>
            </a:extLst>
          </a:blip>
          <a:srcRect t="14699" b="14699"/>
          <a:stretch>
            <a:fillRect/>
          </a:stretch>
        </p:blipFill>
        <p:spPr/>
      </p:pic>
      <p:sp>
        <p:nvSpPr>
          <p:cNvPr id="3" name="TextBox 2"/>
          <p:cNvSpPr txBox="1"/>
          <p:nvPr/>
        </p:nvSpPr>
        <p:spPr>
          <a:xfrm>
            <a:off x="3632080" y="1198889"/>
            <a:ext cx="2373909" cy="369332"/>
          </a:xfrm>
          <a:prstGeom prst="rect">
            <a:avLst/>
          </a:prstGeom>
          <a:noFill/>
        </p:spPr>
        <p:txBody>
          <a:bodyPr wrap="square" rtlCol="0">
            <a:spAutoFit/>
          </a:bodyPr>
          <a:lstStyle/>
          <a:p>
            <a:r>
              <a:rPr lang="en-US" dirty="0" smtClean="0"/>
              <a:t>Regrowth on #101</a:t>
            </a:r>
            <a:endParaRPr lang="en-US" dirty="0"/>
          </a:p>
        </p:txBody>
      </p:sp>
    </p:spTree>
    <p:extLst>
      <p:ext uri="{BB962C8B-B14F-4D97-AF65-F5344CB8AC3E}">
        <p14:creationId xmlns:p14="http://schemas.microsoft.com/office/powerpoint/2010/main" val="456951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806" y="2428052"/>
            <a:ext cx="4876800" cy="3221096"/>
          </a:xfrm>
        </p:spPr>
      </p:pic>
      <p:sp>
        <p:nvSpPr>
          <p:cNvPr id="3" name="TextBox 2"/>
          <p:cNvSpPr txBox="1"/>
          <p:nvPr/>
        </p:nvSpPr>
        <p:spPr>
          <a:xfrm>
            <a:off x="1176864" y="5941949"/>
            <a:ext cx="6921358" cy="369332"/>
          </a:xfrm>
          <a:prstGeom prst="rect">
            <a:avLst/>
          </a:prstGeom>
          <a:noFill/>
        </p:spPr>
        <p:txBody>
          <a:bodyPr wrap="square" rtlCol="0">
            <a:spAutoFit/>
          </a:bodyPr>
          <a:lstStyle/>
          <a:p>
            <a:r>
              <a:rPr lang="en-US" dirty="0" smtClean="0"/>
              <a:t>Site where the original head was removed – notice the new regrowth.</a:t>
            </a:r>
            <a:endParaRPr lang="en-US" dirty="0"/>
          </a:p>
        </p:txBody>
      </p:sp>
    </p:spTree>
    <p:extLst>
      <p:ext uri="{BB962C8B-B14F-4D97-AF65-F5344CB8AC3E}">
        <p14:creationId xmlns:p14="http://schemas.microsoft.com/office/powerpoint/2010/main" val="252584930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6061" y="2007813"/>
            <a:ext cx="5804757" cy="4353567"/>
          </a:xfrm>
        </p:spPr>
      </p:pic>
    </p:spTree>
    <p:extLst>
      <p:ext uri="{BB962C8B-B14F-4D97-AF65-F5344CB8AC3E}">
        <p14:creationId xmlns:p14="http://schemas.microsoft.com/office/powerpoint/2010/main" val="12069013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166 - 2009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0876" y="2116582"/>
            <a:ext cx="5807958" cy="3871972"/>
          </a:xfrm>
        </p:spPr>
      </p:pic>
    </p:spTree>
    <p:extLst>
      <p:ext uri="{BB962C8B-B14F-4D97-AF65-F5344CB8AC3E}">
        <p14:creationId xmlns:p14="http://schemas.microsoft.com/office/powerpoint/2010/main" val="41541639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540" y="2116582"/>
            <a:ext cx="5162629" cy="3871972"/>
          </a:xfrm>
        </p:spPr>
      </p:pic>
    </p:spTree>
    <p:extLst>
      <p:ext uri="{BB962C8B-B14F-4D97-AF65-F5344CB8AC3E}">
        <p14:creationId xmlns:p14="http://schemas.microsoft.com/office/powerpoint/2010/main" val="155083069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167 - 2009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1944" y="2073864"/>
            <a:ext cx="5976890" cy="3984593"/>
          </a:xfrm>
        </p:spPr>
      </p:pic>
    </p:spTree>
    <p:extLst>
      <p:ext uri="{BB962C8B-B14F-4D97-AF65-F5344CB8AC3E}">
        <p14:creationId xmlns:p14="http://schemas.microsoft.com/office/powerpoint/2010/main" val="34279999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0985" y="2073864"/>
            <a:ext cx="5458808" cy="3984593"/>
          </a:xfrm>
        </p:spPr>
      </p:pic>
    </p:spTree>
    <p:extLst>
      <p:ext uri="{BB962C8B-B14F-4D97-AF65-F5344CB8AC3E}">
        <p14:creationId xmlns:p14="http://schemas.microsoft.com/office/powerpoint/2010/main" val="1632273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3994" y="2073864"/>
            <a:ext cx="5312790" cy="3984593"/>
          </a:xfrm>
        </p:spPr>
      </p:pic>
    </p:spTree>
    <p:extLst>
      <p:ext uri="{BB962C8B-B14F-4D97-AF65-F5344CB8AC3E}">
        <p14:creationId xmlns:p14="http://schemas.microsoft.com/office/powerpoint/2010/main" val="120607601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6167" y="2073864"/>
            <a:ext cx="2988444" cy="3984593"/>
          </a:xfrm>
        </p:spPr>
      </p:pic>
    </p:spTree>
    <p:extLst>
      <p:ext uri="{BB962C8B-B14F-4D97-AF65-F5344CB8AC3E}">
        <p14:creationId xmlns:p14="http://schemas.microsoft.com/office/powerpoint/2010/main" val="15892705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168 - 2009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8920" y="2073865"/>
            <a:ext cx="6466260" cy="4310840"/>
          </a:xfrm>
        </p:spPr>
      </p:pic>
    </p:spTree>
    <p:extLst>
      <p:ext uri="{BB962C8B-B14F-4D97-AF65-F5344CB8AC3E}">
        <p14:creationId xmlns:p14="http://schemas.microsoft.com/office/powerpoint/2010/main" val="38949111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168 - 2009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4950" y="2026821"/>
            <a:ext cx="6082407" cy="4054939"/>
          </a:xfrm>
        </p:spPr>
      </p:pic>
    </p:spTree>
    <p:extLst>
      <p:ext uri="{BB962C8B-B14F-4D97-AF65-F5344CB8AC3E}">
        <p14:creationId xmlns:p14="http://schemas.microsoft.com/office/powerpoint/2010/main" val="268307190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2861" y="2026821"/>
            <a:ext cx="5406585" cy="4054939"/>
          </a:xfrm>
        </p:spPr>
      </p:pic>
      <p:sp>
        <p:nvSpPr>
          <p:cNvPr id="3" name="TextBox 2"/>
          <p:cNvSpPr txBox="1"/>
          <p:nvPr/>
        </p:nvSpPr>
        <p:spPr>
          <a:xfrm>
            <a:off x="1957556" y="1223343"/>
            <a:ext cx="5476496" cy="369332"/>
          </a:xfrm>
          <a:prstGeom prst="rect">
            <a:avLst/>
          </a:prstGeom>
          <a:noFill/>
        </p:spPr>
        <p:txBody>
          <a:bodyPr wrap="square" rtlCol="0">
            <a:spAutoFit/>
          </a:bodyPr>
          <a:lstStyle/>
          <a:p>
            <a:r>
              <a:rPr lang="en-US" dirty="0" smtClean="0"/>
              <a:t>Showing clear signs of disease in March 2010 </a:t>
            </a:r>
            <a:endParaRPr lang="en-US" dirty="0"/>
          </a:p>
        </p:txBody>
      </p:sp>
    </p:spTree>
    <p:extLst>
      <p:ext uri="{BB962C8B-B14F-4D97-AF65-F5344CB8AC3E}">
        <p14:creationId xmlns:p14="http://schemas.microsoft.com/office/powerpoint/2010/main" val="2556695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0030" y="2190366"/>
            <a:ext cx="2729952" cy="3458782"/>
          </a:xfrm>
        </p:spPr>
      </p:pic>
      <p:sp>
        <p:nvSpPr>
          <p:cNvPr id="3" name="TextBox 2"/>
          <p:cNvSpPr txBox="1"/>
          <p:nvPr/>
        </p:nvSpPr>
        <p:spPr>
          <a:xfrm>
            <a:off x="3300030" y="5941949"/>
            <a:ext cx="4357891" cy="369332"/>
          </a:xfrm>
          <a:prstGeom prst="rect">
            <a:avLst/>
          </a:prstGeom>
          <a:noFill/>
        </p:spPr>
        <p:txBody>
          <a:bodyPr wrap="square" rtlCol="0">
            <a:spAutoFit/>
          </a:bodyPr>
          <a:lstStyle/>
          <a:p>
            <a:r>
              <a:rPr lang="en-US" dirty="0" smtClean="0"/>
              <a:t>Closer view of regrowth.</a:t>
            </a:r>
            <a:endParaRPr lang="en-US" dirty="0"/>
          </a:p>
        </p:txBody>
      </p:sp>
    </p:spTree>
    <p:extLst>
      <p:ext uri="{BB962C8B-B14F-4D97-AF65-F5344CB8AC3E}">
        <p14:creationId xmlns:p14="http://schemas.microsoft.com/office/powerpoint/2010/main" val="13192060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1865" y="2026821"/>
            <a:ext cx="3515368" cy="4687158"/>
          </a:xfrm>
        </p:spPr>
      </p:pic>
      <p:sp>
        <p:nvSpPr>
          <p:cNvPr id="3" name="TextBox 2"/>
          <p:cNvSpPr txBox="1"/>
          <p:nvPr/>
        </p:nvSpPr>
        <p:spPr>
          <a:xfrm>
            <a:off x="1957556" y="1223343"/>
            <a:ext cx="5476496" cy="369332"/>
          </a:xfrm>
          <a:prstGeom prst="rect">
            <a:avLst/>
          </a:prstGeom>
          <a:noFill/>
        </p:spPr>
        <p:txBody>
          <a:bodyPr wrap="square" rtlCol="0">
            <a:spAutoFit/>
          </a:bodyPr>
          <a:lstStyle/>
          <a:p>
            <a:r>
              <a:rPr lang="en-US" dirty="0" smtClean="0"/>
              <a:t>Showing clear signs of disease in March 2010 </a:t>
            </a:r>
            <a:endParaRPr lang="en-US" dirty="0"/>
          </a:p>
        </p:txBody>
      </p:sp>
    </p:spTree>
    <p:extLst>
      <p:ext uri="{BB962C8B-B14F-4D97-AF65-F5344CB8AC3E}">
        <p14:creationId xmlns:p14="http://schemas.microsoft.com/office/powerpoint/2010/main" val="79303776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5302" y="2058879"/>
            <a:ext cx="4654844" cy="4654844"/>
          </a:xfrm>
        </p:spPr>
      </p:pic>
      <p:sp>
        <p:nvSpPr>
          <p:cNvPr id="3" name="TextBox 2"/>
          <p:cNvSpPr txBox="1"/>
          <p:nvPr/>
        </p:nvSpPr>
        <p:spPr>
          <a:xfrm>
            <a:off x="1398254" y="1223343"/>
            <a:ext cx="6478578" cy="646331"/>
          </a:xfrm>
          <a:prstGeom prst="rect">
            <a:avLst/>
          </a:prstGeom>
          <a:noFill/>
        </p:spPr>
        <p:txBody>
          <a:bodyPr wrap="square" rtlCol="0">
            <a:spAutoFit/>
          </a:bodyPr>
          <a:lstStyle/>
          <a:p>
            <a:r>
              <a:rPr lang="en-US" dirty="0" smtClean="0"/>
              <a:t>Site had died and decayed by 26 July 2010 (carcass is depicted below)</a:t>
            </a:r>
            <a:endParaRPr lang="en-US" dirty="0"/>
          </a:p>
        </p:txBody>
      </p:sp>
    </p:spTree>
    <p:extLst>
      <p:ext uri="{BB962C8B-B14F-4D97-AF65-F5344CB8AC3E}">
        <p14:creationId xmlns:p14="http://schemas.microsoft.com/office/powerpoint/2010/main" val="144847622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169 - 2009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8455" y="2135967"/>
            <a:ext cx="6355597" cy="4237064"/>
          </a:xfrm>
        </p:spPr>
      </p:pic>
    </p:spTree>
    <p:extLst>
      <p:ext uri="{BB962C8B-B14F-4D97-AF65-F5344CB8AC3E}">
        <p14:creationId xmlns:p14="http://schemas.microsoft.com/office/powerpoint/2010/main" val="403303671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169 - 2010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1544" y="2135967"/>
            <a:ext cx="5649418" cy="4237064"/>
          </a:xfrm>
        </p:spPr>
      </p:pic>
    </p:spTree>
    <p:extLst>
      <p:ext uri="{BB962C8B-B14F-4D97-AF65-F5344CB8AC3E}">
        <p14:creationId xmlns:p14="http://schemas.microsoft.com/office/powerpoint/2010/main" val="107879732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170 - 2009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9571" y="2066097"/>
            <a:ext cx="6087609" cy="4058406"/>
          </a:xfrm>
        </p:spPr>
      </p:pic>
    </p:spTree>
    <p:extLst>
      <p:ext uri="{BB962C8B-B14F-4D97-AF65-F5344CB8AC3E}">
        <p14:creationId xmlns:p14="http://schemas.microsoft.com/office/powerpoint/2010/main" val="185832262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771" y="2066097"/>
            <a:ext cx="5411208" cy="4058406"/>
          </a:xfrm>
        </p:spPr>
      </p:pic>
    </p:spTree>
    <p:extLst>
      <p:ext uri="{BB962C8B-B14F-4D97-AF65-F5344CB8AC3E}">
        <p14:creationId xmlns:p14="http://schemas.microsoft.com/office/powerpoint/2010/main" val="196026747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771" y="2066097"/>
            <a:ext cx="5411208" cy="4058406"/>
          </a:xfrm>
        </p:spPr>
      </p:pic>
    </p:spTree>
    <p:extLst>
      <p:ext uri="{BB962C8B-B14F-4D97-AF65-F5344CB8AC3E}">
        <p14:creationId xmlns:p14="http://schemas.microsoft.com/office/powerpoint/2010/main" val="15522697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171 - 2009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3645" y="2124341"/>
            <a:ext cx="5778841" cy="3852561"/>
          </a:xfrm>
        </p:spPr>
      </p:pic>
    </p:spTree>
    <p:extLst>
      <p:ext uri="{BB962C8B-B14F-4D97-AF65-F5344CB8AC3E}">
        <p14:creationId xmlns:p14="http://schemas.microsoft.com/office/powerpoint/2010/main" val="333361823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4691" y="2124341"/>
            <a:ext cx="5136748" cy="3852561"/>
          </a:xfrm>
        </p:spPr>
      </p:pic>
    </p:spTree>
    <p:extLst>
      <p:ext uri="{BB962C8B-B14F-4D97-AF65-F5344CB8AC3E}">
        <p14:creationId xmlns:p14="http://schemas.microsoft.com/office/powerpoint/2010/main" val="295982036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5475" y="2017510"/>
            <a:ext cx="5844485" cy="4383364"/>
          </a:xfrm>
        </p:spPr>
      </p:pic>
    </p:spTree>
    <p:extLst>
      <p:ext uri="{BB962C8B-B14F-4D97-AF65-F5344CB8AC3E}">
        <p14:creationId xmlns:p14="http://schemas.microsoft.com/office/powerpoint/2010/main" val="67896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7207" y="2085506"/>
            <a:ext cx="4823003" cy="3617252"/>
          </a:xfrm>
        </p:spPr>
      </p:pic>
      <p:sp>
        <p:nvSpPr>
          <p:cNvPr id="3" name="TextBox 2"/>
          <p:cNvSpPr txBox="1"/>
          <p:nvPr/>
        </p:nvSpPr>
        <p:spPr>
          <a:xfrm>
            <a:off x="3300030" y="5941949"/>
            <a:ext cx="4357891" cy="369332"/>
          </a:xfrm>
          <a:prstGeom prst="rect">
            <a:avLst/>
          </a:prstGeom>
          <a:noFill/>
        </p:spPr>
        <p:txBody>
          <a:bodyPr wrap="square" rtlCol="0">
            <a:spAutoFit/>
          </a:bodyPr>
          <a:lstStyle/>
          <a:p>
            <a:r>
              <a:rPr lang="en-US" dirty="0" smtClean="0"/>
              <a:t>Closer view of regrowth.</a:t>
            </a:r>
            <a:endParaRPr lang="en-US" dirty="0"/>
          </a:p>
        </p:txBody>
      </p:sp>
    </p:spTree>
    <p:extLst>
      <p:ext uri="{BB962C8B-B14F-4D97-AF65-F5344CB8AC3E}">
        <p14:creationId xmlns:p14="http://schemas.microsoft.com/office/powerpoint/2010/main" val="110450237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172*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9819" y="2160198"/>
            <a:ext cx="6280492" cy="4186995"/>
          </a:xfrm>
        </p:spPr>
      </p:pic>
      <p:sp>
        <p:nvSpPr>
          <p:cNvPr id="3" name="TextBox 2"/>
          <p:cNvSpPr txBox="1"/>
          <p:nvPr/>
        </p:nvSpPr>
        <p:spPr>
          <a:xfrm>
            <a:off x="2645031" y="1258295"/>
            <a:ext cx="3833547" cy="372828"/>
          </a:xfrm>
          <a:prstGeom prst="rect">
            <a:avLst/>
          </a:prstGeom>
          <a:noFill/>
        </p:spPr>
        <p:txBody>
          <a:bodyPr wrap="square" rtlCol="0">
            <a:spAutoFit/>
          </a:bodyPr>
          <a:lstStyle/>
          <a:p>
            <a:r>
              <a:rPr lang="en-US" dirty="0" smtClean="0"/>
              <a:t>*Probable ID; tag in photo is unclear</a:t>
            </a:r>
            <a:endParaRPr lang="en-US" dirty="0"/>
          </a:p>
        </p:txBody>
      </p:sp>
    </p:spTree>
    <p:extLst>
      <p:ext uri="{BB962C8B-B14F-4D97-AF65-F5344CB8AC3E}">
        <p14:creationId xmlns:p14="http://schemas.microsoft.com/office/powerpoint/2010/main" val="46912283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931" y="1980650"/>
            <a:ext cx="3491881" cy="2618911"/>
          </a:xfrm>
        </p:spPr>
      </p:pic>
      <p:sp>
        <p:nvSpPr>
          <p:cNvPr id="3" name="TextBox 2"/>
          <p:cNvSpPr txBox="1"/>
          <p:nvPr/>
        </p:nvSpPr>
        <p:spPr>
          <a:xfrm>
            <a:off x="419476" y="1146448"/>
            <a:ext cx="8377873" cy="584776"/>
          </a:xfrm>
          <a:prstGeom prst="rect">
            <a:avLst/>
          </a:prstGeom>
          <a:noFill/>
        </p:spPr>
        <p:txBody>
          <a:bodyPr wrap="square" rtlCol="0">
            <a:spAutoFit/>
          </a:bodyPr>
          <a:lstStyle/>
          <a:p>
            <a:r>
              <a:rPr lang="en-US" sz="1600" dirty="0" smtClean="0"/>
              <a:t>Wow, what’s this?  Hmmm</a:t>
            </a:r>
            <a:r>
              <a:rPr lang="is-IS" sz="1600" dirty="0" smtClean="0"/>
              <a:t>…fortunately we added rebar stakes double marking our </a:t>
            </a:r>
            <a:r>
              <a:rPr lang="en-US" sz="1600" dirty="0" smtClean="0"/>
              <a:t>Site</a:t>
            </a:r>
            <a:r>
              <a:rPr lang="is-IS" sz="1600" dirty="0" smtClean="0"/>
              <a:t>s last year.</a:t>
            </a:r>
            <a:endParaRPr lang="en-US" sz="1600" dirty="0"/>
          </a:p>
        </p:txBody>
      </p:sp>
      <p:pic>
        <p:nvPicPr>
          <p:cNvPr id="4" name="Picture 3" descr="172_RS_2010mar6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109" y="3600122"/>
            <a:ext cx="2259906" cy="3013208"/>
          </a:xfrm>
          <a:prstGeom prst="rect">
            <a:avLst/>
          </a:prstGeom>
        </p:spPr>
      </p:pic>
      <p:pic>
        <p:nvPicPr>
          <p:cNvPr id="6" name="Picture 5" descr="172_RS_2010mar6_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1888" y="1980650"/>
            <a:ext cx="3734649" cy="2800986"/>
          </a:xfrm>
          <a:prstGeom prst="rect">
            <a:avLst/>
          </a:prstGeom>
        </p:spPr>
      </p:pic>
    </p:spTree>
    <p:extLst>
      <p:ext uri="{BB962C8B-B14F-4D97-AF65-F5344CB8AC3E}">
        <p14:creationId xmlns:p14="http://schemas.microsoft.com/office/powerpoint/2010/main" val="175857866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735" y="2160198"/>
            <a:ext cx="5582660" cy="4186995"/>
          </a:xfrm>
        </p:spPr>
      </p:pic>
    </p:spTree>
    <p:extLst>
      <p:ext uri="{BB962C8B-B14F-4D97-AF65-F5344CB8AC3E}">
        <p14:creationId xmlns:p14="http://schemas.microsoft.com/office/powerpoint/2010/main" val="369569377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173 - 2009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6268" y="2202004"/>
            <a:ext cx="6029349" cy="4019566"/>
          </a:xfrm>
        </p:spPr>
      </p:pic>
    </p:spTree>
    <p:extLst>
      <p:ext uri="{BB962C8B-B14F-4D97-AF65-F5344CB8AC3E}">
        <p14:creationId xmlns:p14="http://schemas.microsoft.com/office/powerpoint/2010/main" val="314636703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1232" y="2202004"/>
            <a:ext cx="5359421" cy="4019566"/>
          </a:xfrm>
        </p:spPr>
      </p:pic>
    </p:spTree>
    <p:extLst>
      <p:ext uri="{BB962C8B-B14F-4D97-AF65-F5344CB8AC3E}">
        <p14:creationId xmlns:p14="http://schemas.microsoft.com/office/powerpoint/2010/main" val="322791990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9994" y="1951840"/>
            <a:ext cx="3465907" cy="4621210"/>
          </a:xfrm>
        </p:spPr>
      </p:pic>
    </p:spTree>
    <p:extLst>
      <p:ext uri="{BB962C8B-B14F-4D97-AF65-F5344CB8AC3E}">
        <p14:creationId xmlns:p14="http://schemas.microsoft.com/office/powerpoint/2010/main" val="329228788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174 - 2009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4252" y="2038906"/>
            <a:ext cx="5779449" cy="4334586"/>
          </a:xfrm>
        </p:spPr>
      </p:pic>
    </p:spTree>
    <p:extLst>
      <p:ext uri="{BB962C8B-B14F-4D97-AF65-F5344CB8AC3E}">
        <p14:creationId xmlns:p14="http://schemas.microsoft.com/office/powerpoint/2010/main" val="183382257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4252" y="2038906"/>
            <a:ext cx="5779449" cy="4334586"/>
          </a:xfrm>
        </p:spPr>
      </p:pic>
    </p:spTree>
    <p:extLst>
      <p:ext uri="{BB962C8B-B14F-4D97-AF65-F5344CB8AC3E}">
        <p14:creationId xmlns:p14="http://schemas.microsoft.com/office/powerpoint/2010/main" val="310021427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175 - 2009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6428" y="2008748"/>
            <a:ext cx="6606751" cy="4404500"/>
          </a:xfrm>
        </p:spPr>
      </p:pic>
    </p:spTree>
    <p:extLst>
      <p:ext uri="{BB962C8B-B14F-4D97-AF65-F5344CB8AC3E}">
        <p14:creationId xmlns:p14="http://schemas.microsoft.com/office/powerpoint/2010/main" val="4124867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470" y="2008748"/>
            <a:ext cx="5872666" cy="4404500"/>
          </a:xfrm>
        </p:spPr>
      </p:pic>
    </p:spTree>
    <p:extLst>
      <p:ext uri="{BB962C8B-B14F-4D97-AF65-F5344CB8AC3E}">
        <p14:creationId xmlns:p14="http://schemas.microsoft.com/office/powerpoint/2010/main" val="164640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107 - 2009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006" y="2209800"/>
            <a:ext cx="5486400" cy="3657600"/>
          </a:xfrm>
        </p:spPr>
      </p:pic>
      <p:sp>
        <p:nvSpPr>
          <p:cNvPr id="3" name="TextBox 2"/>
          <p:cNvSpPr txBox="1"/>
          <p:nvPr/>
        </p:nvSpPr>
        <p:spPr>
          <a:xfrm>
            <a:off x="3774515" y="1258240"/>
            <a:ext cx="2100909" cy="369332"/>
          </a:xfrm>
          <a:prstGeom prst="rect">
            <a:avLst/>
          </a:prstGeom>
          <a:noFill/>
        </p:spPr>
        <p:txBody>
          <a:bodyPr wrap="square" rtlCol="0">
            <a:spAutoFit/>
          </a:bodyPr>
          <a:lstStyle/>
          <a:p>
            <a:r>
              <a:rPr lang="en-US" dirty="0" smtClean="0"/>
              <a:t>Regrowth on #107</a:t>
            </a:r>
            <a:endParaRPr lang="en-US" dirty="0"/>
          </a:p>
        </p:txBody>
      </p:sp>
    </p:spTree>
    <p:extLst>
      <p:ext uri="{BB962C8B-B14F-4D97-AF65-F5344CB8AC3E}">
        <p14:creationId xmlns:p14="http://schemas.microsoft.com/office/powerpoint/2010/main" val="379993453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3418" y="2008748"/>
            <a:ext cx="4772769" cy="4404500"/>
          </a:xfrm>
        </p:spPr>
      </p:pic>
    </p:spTree>
    <p:extLst>
      <p:ext uri="{BB962C8B-B14F-4D97-AF65-F5344CB8AC3E}">
        <p14:creationId xmlns:p14="http://schemas.microsoft.com/office/powerpoint/2010/main" val="211358416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176 - 2009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8140" y="2019468"/>
            <a:ext cx="6530345" cy="4353564"/>
          </a:xfrm>
        </p:spPr>
      </p:pic>
    </p:spTree>
    <p:extLst>
      <p:ext uri="{BB962C8B-B14F-4D97-AF65-F5344CB8AC3E}">
        <p14:creationId xmlns:p14="http://schemas.microsoft.com/office/powerpoint/2010/main" val="107275538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936" y="2019468"/>
            <a:ext cx="5804752" cy="4353564"/>
          </a:xfrm>
        </p:spPr>
      </p:pic>
    </p:spTree>
    <p:extLst>
      <p:ext uri="{BB962C8B-B14F-4D97-AF65-F5344CB8AC3E}">
        <p14:creationId xmlns:p14="http://schemas.microsoft.com/office/powerpoint/2010/main" val="176907628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936" y="2019468"/>
            <a:ext cx="5804752" cy="4353564"/>
          </a:xfrm>
        </p:spPr>
      </p:pic>
    </p:spTree>
    <p:extLst>
      <p:ext uri="{BB962C8B-B14F-4D97-AF65-F5344CB8AC3E}">
        <p14:creationId xmlns:p14="http://schemas.microsoft.com/office/powerpoint/2010/main" val="4977409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177 - 2009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6385" y="2143778"/>
            <a:ext cx="5924450" cy="3949633"/>
          </a:xfrm>
        </p:spPr>
      </p:pic>
    </p:spTree>
    <p:extLst>
      <p:ext uri="{BB962C8B-B14F-4D97-AF65-F5344CB8AC3E}">
        <p14:creationId xmlns:p14="http://schemas.microsoft.com/office/powerpoint/2010/main" val="50464521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5521" y="2143778"/>
            <a:ext cx="5266177" cy="3949633"/>
          </a:xfrm>
        </p:spPr>
      </p:pic>
    </p:spTree>
    <p:extLst>
      <p:ext uri="{BB962C8B-B14F-4D97-AF65-F5344CB8AC3E}">
        <p14:creationId xmlns:p14="http://schemas.microsoft.com/office/powerpoint/2010/main" val="242169457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5521" y="2143778"/>
            <a:ext cx="5266177" cy="3949632"/>
          </a:xfrm>
        </p:spPr>
      </p:pic>
    </p:spTree>
    <p:extLst>
      <p:ext uri="{BB962C8B-B14F-4D97-AF65-F5344CB8AC3E}">
        <p14:creationId xmlns:p14="http://schemas.microsoft.com/office/powerpoint/2010/main" val="300631832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178 - 2009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4628" y="2081632"/>
            <a:ext cx="5842904" cy="3895269"/>
          </a:xfrm>
        </p:spPr>
      </p:pic>
    </p:spTree>
    <p:extLst>
      <p:ext uri="{BB962C8B-B14F-4D97-AF65-F5344CB8AC3E}">
        <p14:creationId xmlns:p14="http://schemas.microsoft.com/office/powerpoint/2010/main" val="112168863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9234" y="2081632"/>
            <a:ext cx="5193692" cy="3895269"/>
          </a:xfrm>
        </p:spPr>
      </p:pic>
    </p:spTree>
    <p:extLst>
      <p:ext uri="{BB962C8B-B14F-4D97-AF65-F5344CB8AC3E}">
        <p14:creationId xmlns:p14="http://schemas.microsoft.com/office/powerpoint/2010/main" val="166942648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879" y="2081632"/>
            <a:ext cx="4124402" cy="3895269"/>
          </a:xfrm>
        </p:spPr>
      </p:pic>
    </p:spTree>
    <p:extLst>
      <p:ext uri="{BB962C8B-B14F-4D97-AF65-F5344CB8AC3E}">
        <p14:creationId xmlns:p14="http://schemas.microsoft.com/office/powerpoint/2010/main" val="701807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806" y="2104942"/>
            <a:ext cx="4876800" cy="3657600"/>
          </a:xfrm>
        </p:spPr>
      </p:pic>
      <p:sp>
        <p:nvSpPr>
          <p:cNvPr id="3" name="TextBox 2"/>
          <p:cNvSpPr txBox="1"/>
          <p:nvPr/>
        </p:nvSpPr>
        <p:spPr>
          <a:xfrm>
            <a:off x="1887643" y="6046807"/>
            <a:ext cx="5581365" cy="646331"/>
          </a:xfrm>
          <a:prstGeom prst="rect">
            <a:avLst/>
          </a:prstGeom>
          <a:noFill/>
        </p:spPr>
        <p:txBody>
          <a:bodyPr wrap="square" rtlCol="0">
            <a:spAutoFit/>
          </a:bodyPr>
          <a:lstStyle/>
          <a:p>
            <a:r>
              <a:rPr lang="en-US" dirty="0" smtClean="0"/>
              <a:t>#107 has apparently died.  Decomposed root could still be located with a finger.</a:t>
            </a:r>
            <a:endParaRPr lang="en-US" dirty="0"/>
          </a:p>
        </p:txBody>
      </p:sp>
    </p:spTree>
    <p:extLst>
      <p:ext uri="{BB962C8B-B14F-4D97-AF65-F5344CB8AC3E}">
        <p14:creationId xmlns:p14="http://schemas.microsoft.com/office/powerpoint/2010/main" val="313673062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879" y="2129368"/>
            <a:ext cx="4124402" cy="3799796"/>
          </a:xfrm>
        </p:spPr>
      </p:pic>
    </p:spTree>
    <p:extLst>
      <p:ext uri="{BB962C8B-B14F-4D97-AF65-F5344CB8AC3E}">
        <p14:creationId xmlns:p14="http://schemas.microsoft.com/office/powerpoint/2010/main" val="317885048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179 - 2009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2950" y="2086428"/>
            <a:ext cx="6198926" cy="4132618"/>
          </a:xfrm>
        </p:spPr>
      </p:pic>
    </p:spTree>
    <p:extLst>
      <p:ext uri="{BB962C8B-B14F-4D97-AF65-F5344CB8AC3E}">
        <p14:creationId xmlns:p14="http://schemas.microsoft.com/office/powerpoint/2010/main" val="328791541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7334" y="2086428"/>
            <a:ext cx="5510157" cy="4132618"/>
          </a:xfrm>
        </p:spPr>
      </p:pic>
    </p:spTree>
    <p:extLst>
      <p:ext uri="{BB962C8B-B14F-4D97-AF65-F5344CB8AC3E}">
        <p14:creationId xmlns:p14="http://schemas.microsoft.com/office/powerpoint/2010/main" val="65095528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179 - 2010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3847" y="2086428"/>
            <a:ext cx="4617131" cy="4132618"/>
          </a:xfrm>
        </p:spPr>
      </p:pic>
    </p:spTree>
    <p:extLst>
      <p:ext uri="{BB962C8B-B14F-4D97-AF65-F5344CB8AC3E}">
        <p14:creationId xmlns:p14="http://schemas.microsoft.com/office/powerpoint/2010/main" val="136897388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180 - 2009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6602" y="2043690"/>
            <a:ext cx="6319250" cy="4212834"/>
          </a:xfrm>
        </p:spPr>
      </p:pic>
    </p:spTree>
    <p:extLst>
      <p:ext uri="{BB962C8B-B14F-4D97-AF65-F5344CB8AC3E}">
        <p14:creationId xmlns:p14="http://schemas.microsoft.com/office/powerpoint/2010/main" val="390050973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7671" y="2043690"/>
            <a:ext cx="5617112" cy="4212834"/>
          </a:xfrm>
        </p:spPr>
      </p:pic>
    </p:spTree>
    <p:extLst>
      <p:ext uri="{BB962C8B-B14F-4D97-AF65-F5344CB8AC3E}">
        <p14:creationId xmlns:p14="http://schemas.microsoft.com/office/powerpoint/2010/main" val="380187296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7671" y="2043690"/>
            <a:ext cx="5617112" cy="4212834"/>
          </a:xfrm>
        </p:spPr>
      </p:pic>
    </p:spTree>
    <p:extLst>
      <p:ext uri="{BB962C8B-B14F-4D97-AF65-F5344CB8AC3E}">
        <p14:creationId xmlns:p14="http://schemas.microsoft.com/office/powerpoint/2010/main" val="26760070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7671" y="2043690"/>
            <a:ext cx="5617112" cy="4212834"/>
          </a:xfrm>
        </p:spPr>
      </p:pic>
    </p:spTree>
    <p:extLst>
      <p:ext uri="{BB962C8B-B14F-4D97-AF65-F5344CB8AC3E}">
        <p14:creationId xmlns:p14="http://schemas.microsoft.com/office/powerpoint/2010/main" val="77779547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181 - 2009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6976" y="2159314"/>
            <a:ext cx="5988553" cy="3992368"/>
          </a:xfrm>
        </p:spPr>
      </p:pic>
    </p:spTree>
    <p:extLst>
      <p:ext uri="{BB962C8B-B14F-4D97-AF65-F5344CB8AC3E}">
        <p14:creationId xmlns:p14="http://schemas.microsoft.com/office/powerpoint/2010/main" val="67226951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9674" y="2159314"/>
            <a:ext cx="5323157" cy="3992368"/>
          </a:xfrm>
        </p:spPr>
      </p:pic>
    </p:spTree>
    <p:extLst>
      <p:ext uri="{BB962C8B-B14F-4D97-AF65-F5344CB8AC3E}">
        <p14:creationId xmlns:p14="http://schemas.microsoft.com/office/powerpoint/2010/main" val="3185231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108 - 2009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006" y="2209800"/>
            <a:ext cx="5486400" cy="3657600"/>
          </a:xfrm>
        </p:spPr>
      </p:pic>
      <p:sp>
        <p:nvSpPr>
          <p:cNvPr id="3" name="TextBox 2"/>
          <p:cNvSpPr txBox="1"/>
          <p:nvPr/>
        </p:nvSpPr>
        <p:spPr>
          <a:xfrm>
            <a:off x="3572733" y="1234499"/>
            <a:ext cx="2362039" cy="369332"/>
          </a:xfrm>
          <a:prstGeom prst="rect">
            <a:avLst/>
          </a:prstGeom>
          <a:noFill/>
        </p:spPr>
        <p:txBody>
          <a:bodyPr wrap="square" rtlCol="0">
            <a:spAutoFit/>
          </a:bodyPr>
          <a:lstStyle/>
          <a:p>
            <a:r>
              <a:rPr lang="en-US" dirty="0" smtClean="0"/>
              <a:t>Regrowth on #108</a:t>
            </a:r>
            <a:endParaRPr lang="en-US" dirty="0"/>
          </a:p>
        </p:txBody>
      </p:sp>
    </p:spTree>
    <p:extLst>
      <p:ext uri="{BB962C8B-B14F-4D97-AF65-F5344CB8AC3E}">
        <p14:creationId xmlns:p14="http://schemas.microsoft.com/office/powerpoint/2010/main" val="26567503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182 - 2009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1918" y="2147640"/>
            <a:ext cx="5918656" cy="3945770"/>
          </a:xfrm>
        </p:spPr>
      </p:pic>
    </p:spTree>
    <p:extLst>
      <p:ext uri="{BB962C8B-B14F-4D97-AF65-F5344CB8AC3E}">
        <p14:creationId xmlns:p14="http://schemas.microsoft.com/office/powerpoint/2010/main" val="95041474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0733" y="2147640"/>
            <a:ext cx="5261026" cy="3945770"/>
          </a:xfrm>
        </p:spPr>
      </p:pic>
    </p:spTree>
    <p:extLst>
      <p:ext uri="{BB962C8B-B14F-4D97-AF65-F5344CB8AC3E}">
        <p14:creationId xmlns:p14="http://schemas.microsoft.com/office/powerpoint/2010/main" val="414649510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6520" y="2147640"/>
            <a:ext cx="4509451" cy="3945770"/>
          </a:xfrm>
        </p:spPr>
      </p:pic>
    </p:spTree>
    <p:extLst>
      <p:ext uri="{BB962C8B-B14F-4D97-AF65-F5344CB8AC3E}">
        <p14:creationId xmlns:p14="http://schemas.microsoft.com/office/powerpoint/2010/main" val="328870890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183 - 2009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7676" y="2128242"/>
            <a:ext cx="5842897" cy="3895264"/>
          </a:xfrm>
        </p:spPr>
      </p:pic>
    </p:spTree>
    <p:extLst>
      <p:ext uri="{BB962C8B-B14F-4D97-AF65-F5344CB8AC3E}">
        <p14:creationId xmlns:p14="http://schemas.microsoft.com/office/powerpoint/2010/main" val="109873556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282" y="2128242"/>
            <a:ext cx="5193685" cy="3895264"/>
          </a:xfrm>
        </p:spPr>
      </p:pic>
    </p:spTree>
    <p:extLst>
      <p:ext uri="{BB962C8B-B14F-4D97-AF65-F5344CB8AC3E}">
        <p14:creationId xmlns:p14="http://schemas.microsoft.com/office/powerpoint/2010/main" val="50862151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184 - 2009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7162" y="2151546"/>
            <a:ext cx="5860369" cy="3906912"/>
          </a:xfrm>
        </p:spPr>
      </p:pic>
    </p:spTree>
    <p:extLst>
      <p:ext uri="{BB962C8B-B14F-4D97-AF65-F5344CB8AC3E}">
        <p14:creationId xmlns:p14="http://schemas.microsoft.com/office/powerpoint/2010/main" val="153643967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2738" y="2151546"/>
            <a:ext cx="5209216" cy="3906912"/>
          </a:xfrm>
        </p:spPr>
      </p:pic>
    </p:spTree>
    <p:extLst>
      <p:ext uri="{BB962C8B-B14F-4D97-AF65-F5344CB8AC3E}">
        <p14:creationId xmlns:p14="http://schemas.microsoft.com/office/powerpoint/2010/main" val="139129599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185 - 2009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7052" y="2143764"/>
            <a:ext cx="5837087" cy="3891392"/>
          </a:xfrm>
        </p:spPr>
      </p:pic>
    </p:spTree>
    <p:extLst>
      <p:ext uri="{BB962C8B-B14F-4D97-AF65-F5344CB8AC3E}">
        <p14:creationId xmlns:p14="http://schemas.microsoft.com/office/powerpoint/2010/main" val="313013283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6256" y="2010869"/>
            <a:ext cx="3477776" cy="4637035"/>
          </a:xfrm>
        </p:spPr>
      </p:pic>
    </p:spTree>
    <p:extLst>
      <p:ext uri="{BB962C8B-B14F-4D97-AF65-F5344CB8AC3E}">
        <p14:creationId xmlns:p14="http://schemas.microsoft.com/office/powerpoint/2010/main" val="136411972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186 - 2009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7251" y="2058328"/>
            <a:ext cx="6000194" cy="4000129"/>
          </a:xfrm>
        </p:spPr>
      </p:pic>
    </p:spTree>
    <p:extLst>
      <p:ext uri="{BB962C8B-B14F-4D97-AF65-F5344CB8AC3E}">
        <p14:creationId xmlns:p14="http://schemas.microsoft.com/office/powerpoint/2010/main" val="1408872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730"/>
            <a:ext cx="7770813" cy="1371600"/>
          </a:xfrm>
        </p:spPr>
        <p:txBody>
          <a:bodyPr/>
          <a:lstStyle/>
          <a:p>
            <a:r>
              <a:rPr lang="en-US" dirty="0" smtClean="0"/>
              <a:t>Site 108 - 2010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5312" y="2209800"/>
            <a:ext cx="4531787" cy="3657600"/>
          </a:xfrm>
        </p:spPr>
      </p:pic>
      <p:sp>
        <p:nvSpPr>
          <p:cNvPr id="3" name="TextBox 2"/>
          <p:cNvSpPr txBox="1"/>
          <p:nvPr/>
        </p:nvSpPr>
        <p:spPr>
          <a:xfrm>
            <a:off x="3647113" y="1200041"/>
            <a:ext cx="3189986" cy="369332"/>
          </a:xfrm>
          <a:prstGeom prst="rect">
            <a:avLst/>
          </a:prstGeom>
          <a:noFill/>
        </p:spPr>
        <p:txBody>
          <a:bodyPr wrap="square" rtlCol="0">
            <a:spAutoFit/>
          </a:bodyPr>
          <a:lstStyle/>
          <a:p>
            <a:r>
              <a:rPr lang="en-US" dirty="0" smtClean="0"/>
              <a:t>Regrowth on #108</a:t>
            </a:r>
            <a:endParaRPr lang="en-US" dirty="0"/>
          </a:p>
        </p:txBody>
      </p:sp>
    </p:spTree>
    <p:extLst>
      <p:ext uri="{BB962C8B-B14F-4D97-AF65-F5344CB8AC3E}">
        <p14:creationId xmlns:p14="http://schemas.microsoft.com/office/powerpoint/2010/main" val="66706386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7300" y="2058328"/>
            <a:ext cx="3000096" cy="4000129"/>
          </a:xfrm>
        </p:spPr>
      </p:pic>
    </p:spTree>
    <p:extLst>
      <p:ext uri="{BB962C8B-B14F-4D97-AF65-F5344CB8AC3E}">
        <p14:creationId xmlns:p14="http://schemas.microsoft.com/office/powerpoint/2010/main" val="125557905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017" y="2062206"/>
            <a:ext cx="7217684" cy="3976407"/>
          </a:xfrm>
        </p:spPr>
      </p:pic>
    </p:spTree>
    <p:extLst>
      <p:ext uri="{BB962C8B-B14F-4D97-AF65-F5344CB8AC3E}">
        <p14:creationId xmlns:p14="http://schemas.microsoft.com/office/powerpoint/2010/main" val="343889601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4762" y="2062206"/>
            <a:ext cx="4176194" cy="3976407"/>
          </a:xfrm>
        </p:spPr>
      </p:pic>
    </p:spTree>
    <p:extLst>
      <p:ext uri="{BB962C8B-B14F-4D97-AF65-F5344CB8AC3E}">
        <p14:creationId xmlns:p14="http://schemas.microsoft.com/office/powerpoint/2010/main" val="12706947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6074" y="2062206"/>
            <a:ext cx="4013569" cy="3976407"/>
          </a:xfrm>
        </p:spPr>
      </p:pic>
    </p:spTree>
    <p:extLst>
      <p:ext uri="{BB962C8B-B14F-4D97-AF65-F5344CB8AC3E}">
        <p14:creationId xmlns:p14="http://schemas.microsoft.com/office/powerpoint/2010/main" val="348043456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187 - 2009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8254" y="1923298"/>
            <a:ext cx="6734925" cy="4489951"/>
          </a:xfrm>
        </p:spPr>
      </p:pic>
    </p:spTree>
    <p:extLst>
      <p:ext uri="{BB962C8B-B14F-4D97-AF65-F5344CB8AC3E}">
        <p14:creationId xmlns:p14="http://schemas.microsoft.com/office/powerpoint/2010/main" val="146356580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2416" y="1923298"/>
            <a:ext cx="5986601" cy="4489951"/>
          </a:xfrm>
        </p:spPr>
      </p:pic>
    </p:spTree>
    <p:extLst>
      <p:ext uri="{BB962C8B-B14F-4D97-AF65-F5344CB8AC3E}">
        <p14:creationId xmlns:p14="http://schemas.microsoft.com/office/powerpoint/2010/main" val="123112242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6603" y="1923298"/>
            <a:ext cx="3818226" cy="4489951"/>
          </a:xfrm>
        </p:spPr>
      </p:pic>
    </p:spTree>
    <p:extLst>
      <p:ext uri="{BB962C8B-B14F-4D97-AF65-F5344CB8AC3E}">
        <p14:creationId xmlns:p14="http://schemas.microsoft.com/office/powerpoint/2010/main" val="290718834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3902" y="2070658"/>
            <a:ext cx="4585505" cy="4104309"/>
          </a:xfrm>
        </p:spPr>
      </p:pic>
    </p:spTree>
    <p:extLst>
      <p:ext uri="{BB962C8B-B14F-4D97-AF65-F5344CB8AC3E}">
        <p14:creationId xmlns:p14="http://schemas.microsoft.com/office/powerpoint/2010/main" val="75645870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188 - 2009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1471" y="1985442"/>
            <a:ext cx="6035797" cy="4023865"/>
          </a:xfrm>
        </p:spPr>
      </p:pic>
    </p:spTree>
    <p:extLst>
      <p:ext uri="{BB962C8B-B14F-4D97-AF65-F5344CB8AC3E}">
        <p14:creationId xmlns:p14="http://schemas.microsoft.com/office/powerpoint/2010/main" val="276398201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6793" y="1985442"/>
            <a:ext cx="5365153" cy="4023865"/>
          </a:xfrm>
        </p:spPr>
      </p:pic>
    </p:spTree>
    <p:extLst>
      <p:ext uri="{BB962C8B-B14F-4D97-AF65-F5344CB8AC3E}">
        <p14:creationId xmlns:p14="http://schemas.microsoft.com/office/powerpoint/2010/main" val="1367856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730"/>
            <a:ext cx="7770813" cy="1371600"/>
          </a:xfrm>
        </p:spPr>
        <p:txBody>
          <a:bodyPr/>
          <a:lstStyle/>
          <a:p>
            <a:r>
              <a:rPr lang="en-US" dirty="0" smtClean="0"/>
              <a:t>Site 108 - 2010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2405" y="2209800"/>
            <a:ext cx="3657600" cy="3657600"/>
          </a:xfrm>
        </p:spPr>
      </p:pic>
      <p:sp>
        <p:nvSpPr>
          <p:cNvPr id="3" name="TextBox 2"/>
          <p:cNvSpPr txBox="1"/>
          <p:nvPr/>
        </p:nvSpPr>
        <p:spPr>
          <a:xfrm>
            <a:off x="3647113" y="1200041"/>
            <a:ext cx="3189986" cy="369332"/>
          </a:xfrm>
          <a:prstGeom prst="rect">
            <a:avLst/>
          </a:prstGeom>
          <a:noFill/>
        </p:spPr>
        <p:txBody>
          <a:bodyPr wrap="square" rtlCol="0">
            <a:spAutoFit/>
          </a:bodyPr>
          <a:lstStyle/>
          <a:p>
            <a:r>
              <a:rPr lang="en-US" dirty="0" smtClean="0"/>
              <a:t>Regrowth on #108</a:t>
            </a:r>
            <a:endParaRPr lang="en-US" dirty="0"/>
          </a:p>
        </p:txBody>
      </p:sp>
    </p:spTree>
    <p:extLst>
      <p:ext uri="{BB962C8B-B14F-4D97-AF65-F5344CB8AC3E}">
        <p14:creationId xmlns:p14="http://schemas.microsoft.com/office/powerpoint/2010/main" val="330587349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6663" y="1985442"/>
            <a:ext cx="4145412" cy="4023865"/>
          </a:xfrm>
        </p:spPr>
      </p:pic>
    </p:spTree>
    <p:extLst>
      <p:ext uri="{BB962C8B-B14F-4D97-AF65-F5344CB8AC3E}">
        <p14:creationId xmlns:p14="http://schemas.microsoft.com/office/powerpoint/2010/main" val="53119885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189 - 2009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1852" y="1945696"/>
            <a:ext cx="6291476" cy="4194317"/>
          </a:xfrm>
        </p:spPr>
      </p:pic>
    </p:spTree>
    <p:extLst>
      <p:ext uri="{BB962C8B-B14F-4D97-AF65-F5344CB8AC3E}">
        <p14:creationId xmlns:p14="http://schemas.microsoft.com/office/powerpoint/2010/main" val="220428210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1379" y="1945696"/>
            <a:ext cx="5592422" cy="4194317"/>
          </a:xfrm>
        </p:spPr>
      </p:pic>
    </p:spTree>
    <p:extLst>
      <p:ext uri="{BB962C8B-B14F-4D97-AF65-F5344CB8AC3E}">
        <p14:creationId xmlns:p14="http://schemas.microsoft.com/office/powerpoint/2010/main" val="350977869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189 - 2010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3626" y="1945696"/>
            <a:ext cx="4567928" cy="4194317"/>
          </a:xfrm>
        </p:spPr>
      </p:pic>
    </p:spTree>
    <p:extLst>
      <p:ext uri="{BB962C8B-B14F-4D97-AF65-F5344CB8AC3E}">
        <p14:creationId xmlns:p14="http://schemas.microsoft.com/office/powerpoint/2010/main" val="286758363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190 - 2009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0275" y="2042793"/>
            <a:ext cx="5848734" cy="3899156"/>
          </a:xfrm>
        </p:spPr>
      </p:pic>
    </p:spTree>
    <p:extLst>
      <p:ext uri="{BB962C8B-B14F-4D97-AF65-F5344CB8AC3E}">
        <p14:creationId xmlns:p14="http://schemas.microsoft.com/office/powerpoint/2010/main" val="286740210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5205" y="2042793"/>
            <a:ext cx="5198874" cy="3899156"/>
          </a:xfrm>
        </p:spPr>
      </p:pic>
    </p:spTree>
    <p:extLst>
      <p:ext uri="{BB962C8B-B14F-4D97-AF65-F5344CB8AC3E}">
        <p14:creationId xmlns:p14="http://schemas.microsoft.com/office/powerpoint/2010/main" val="206476977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5205" y="2042793"/>
            <a:ext cx="5198874" cy="3899155"/>
          </a:xfrm>
        </p:spPr>
      </p:pic>
    </p:spTree>
    <p:extLst>
      <p:ext uri="{BB962C8B-B14F-4D97-AF65-F5344CB8AC3E}">
        <p14:creationId xmlns:p14="http://schemas.microsoft.com/office/powerpoint/2010/main" val="202646650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6493" y="2042793"/>
            <a:ext cx="4356297" cy="3899155"/>
          </a:xfrm>
        </p:spPr>
      </p:pic>
    </p:spTree>
    <p:extLst>
      <p:ext uri="{BB962C8B-B14F-4D97-AF65-F5344CB8AC3E}">
        <p14:creationId xmlns:p14="http://schemas.microsoft.com/office/powerpoint/2010/main" val="391446076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2604" y="2042793"/>
            <a:ext cx="3514220" cy="4685627"/>
          </a:xfrm>
        </p:spPr>
      </p:pic>
    </p:spTree>
    <p:extLst>
      <p:ext uri="{BB962C8B-B14F-4D97-AF65-F5344CB8AC3E}">
        <p14:creationId xmlns:p14="http://schemas.microsoft.com/office/powerpoint/2010/main" val="347273469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640" y="2029802"/>
            <a:ext cx="6191129" cy="4643346"/>
          </a:xfrm>
        </p:spPr>
      </p:pic>
    </p:spTree>
    <p:extLst>
      <p:ext uri="{BB962C8B-B14F-4D97-AF65-F5344CB8AC3E}">
        <p14:creationId xmlns:p14="http://schemas.microsoft.com/office/powerpoint/2010/main" val="1641201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730"/>
            <a:ext cx="7770813" cy="1371600"/>
          </a:xfrm>
        </p:spPr>
        <p:txBody>
          <a:bodyPr/>
          <a:lstStyle/>
          <a:p>
            <a:r>
              <a:rPr lang="en-US" dirty="0" smtClean="0"/>
              <a:t>Site 109 - 2010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9040" y="2138671"/>
            <a:ext cx="5768598" cy="4415469"/>
          </a:xfrm>
        </p:spPr>
      </p:pic>
      <p:sp>
        <p:nvSpPr>
          <p:cNvPr id="3" name="TextBox 2"/>
          <p:cNvSpPr txBox="1"/>
          <p:nvPr/>
        </p:nvSpPr>
        <p:spPr>
          <a:xfrm>
            <a:off x="3647113" y="1200041"/>
            <a:ext cx="3189986" cy="369332"/>
          </a:xfrm>
          <a:prstGeom prst="rect">
            <a:avLst/>
          </a:prstGeom>
          <a:noFill/>
        </p:spPr>
        <p:txBody>
          <a:bodyPr wrap="square" rtlCol="0">
            <a:spAutoFit/>
          </a:bodyPr>
          <a:lstStyle/>
          <a:p>
            <a:r>
              <a:rPr lang="en-US" dirty="0" smtClean="0"/>
              <a:t>Regrowth on #109</a:t>
            </a:r>
            <a:endParaRPr lang="en-US" dirty="0"/>
          </a:p>
        </p:txBody>
      </p:sp>
    </p:spTree>
    <p:extLst>
      <p:ext uri="{BB962C8B-B14F-4D97-AF65-F5344CB8AC3E}">
        <p14:creationId xmlns:p14="http://schemas.microsoft.com/office/powerpoint/2010/main" val="292036449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640" y="2029802"/>
            <a:ext cx="6191128" cy="4643346"/>
          </a:xfrm>
        </p:spPr>
      </p:pic>
    </p:spTree>
    <p:extLst>
      <p:ext uri="{BB962C8B-B14F-4D97-AF65-F5344CB8AC3E}">
        <p14:creationId xmlns:p14="http://schemas.microsoft.com/office/powerpoint/2010/main" val="123396646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640" y="2029802"/>
            <a:ext cx="6191128" cy="4643346"/>
          </a:xfrm>
        </p:spPr>
      </p:pic>
    </p:spTree>
    <p:extLst>
      <p:ext uri="{BB962C8B-B14F-4D97-AF65-F5344CB8AC3E}">
        <p14:creationId xmlns:p14="http://schemas.microsoft.com/office/powerpoint/2010/main" val="361500691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640" y="2287766"/>
            <a:ext cx="6191128" cy="4127418"/>
          </a:xfrm>
        </p:spPr>
      </p:pic>
    </p:spTree>
    <p:extLst>
      <p:ext uri="{BB962C8B-B14F-4D97-AF65-F5344CB8AC3E}">
        <p14:creationId xmlns:p14="http://schemas.microsoft.com/office/powerpoint/2010/main" val="122691845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191 - 2009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6009" y="2120474"/>
            <a:ext cx="5714738" cy="3809825"/>
          </a:xfrm>
        </p:spPr>
      </p:pic>
    </p:spTree>
    <p:extLst>
      <p:ext uri="{BB962C8B-B14F-4D97-AF65-F5344CB8AC3E}">
        <p14:creationId xmlns:p14="http://schemas.microsoft.com/office/powerpoint/2010/main" val="110653537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3495" y="2120474"/>
            <a:ext cx="5079766" cy="3809825"/>
          </a:xfrm>
        </p:spPr>
      </p:pic>
    </p:spTree>
    <p:extLst>
      <p:ext uri="{BB962C8B-B14F-4D97-AF65-F5344CB8AC3E}">
        <p14:creationId xmlns:p14="http://schemas.microsoft.com/office/powerpoint/2010/main" val="115779374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3495" y="2120474"/>
            <a:ext cx="5079766" cy="3809824"/>
          </a:xfrm>
        </p:spPr>
      </p:pic>
    </p:spTree>
    <p:extLst>
      <p:ext uri="{BB962C8B-B14F-4D97-AF65-F5344CB8AC3E}">
        <p14:creationId xmlns:p14="http://schemas.microsoft.com/office/powerpoint/2010/main" val="327436192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192 - 2009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6428" y="2081642"/>
            <a:ext cx="6362055" cy="4241371"/>
          </a:xfrm>
        </p:spPr>
      </p:pic>
    </p:spTree>
    <p:extLst>
      <p:ext uri="{BB962C8B-B14F-4D97-AF65-F5344CB8AC3E}">
        <p14:creationId xmlns:p14="http://schemas.microsoft.com/office/powerpoint/2010/main" val="107566576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9875" y="2081642"/>
            <a:ext cx="5655161" cy="4241371"/>
          </a:xfrm>
        </p:spPr>
      </p:pic>
    </p:spTree>
    <p:extLst>
      <p:ext uri="{BB962C8B-B14F-4D97-AF65-F5344CB8AC3E}">
        <p14:creationId xmlns:p14="http://schemas.microsoft.com/office/powerpoint/2010/main" val="352507883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193 - 2009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8296" y="2174849"/>
            <a:ext cx="6413841" cy="4275893"/>
          </a:xfrm>
        </p:spPr>
      </p:pic>
    </p:spTree>
    <p:extLst>
      <p:ext uri="{BB962C8B-B14F-4D97-AF65-F5344CB8AC3E}">
        <p14:creationId xmlns:p14="http://schemas.microsoft.com/office/powerpoint/2010/main" val="219030390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193 - 2009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9172" y="2081642"/>
            <a:ext cx="6442966" cy="4295311"/>
          </a:xfrm>
        </p:spPr>
      </p:pic>
    </p:spTree>
    <p:extLst>
      <p:ext uri="{BB962C8B-B14F-4D97-AF65-F5344CB8AC3E}">
        <p14:creationId xmlns:p14="http://schemas.microsoft.com/office/powerpoint/2010/main" val="1388863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730"/>
            <a:ext cx="7770813" cy="1371600"/>
          </a:xfrm>
        </p:spPr>
        <p:txBody>
          <a:bodyPr/>
          <a:lstStyle/>
          <a:p>
            <a:r>
              <a:rPr lang="en-US" dirty="0" smtClean="0"/>
              <a:t>Site 109 - 2010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518" y="2215932"/>
            <a:ext cx="5438572" cy="4078929"/>
          </a:xfrm>
        </p:spPr>
      </p:pic>
      <p:sp>
        <p:nvSpPr>
          <p:cNvPr id="3" name="TextBox 2"/>
          <p:cNvSpPr txBox="1"/>
          <p:nvPr/>
        </p:nvSpPr>
        <p:spPr>
          <a:xfrm>
            <a:off x="3647113" y="1200041"/>
            <a:ext cx="3189986" cy="369332"/>
          </a:xfrm>
          <a:prstGeom prst="rect">
            <a:avLst/>
          </a:prstGeom>
          <a:noFill/>
        </p:spPr>
        <p:txBody>
          <a:bodyPr wrap="square" rtlCol="0">
            <a:spAutoFit/>
          </a:bodyPr>
          <a:lstStyle/>
          <a:p>
            <a:r>
              <a:rPr lang="en-US" dirty="0" smtClean="0"/>
              <a:t>Regrowth on #109</a:t>
            </a:r>
            <a:endParaRPr lang="en-US" dirty="0"/>
          </a:p>
        </p:txBody>
      </p:sp>
    </p:spTree>
    <p:extLst>
      <p:ext uri="{BB962C8B-B14F-4D97-AF65-F5344CB8AC3E}">
        <p14:creationId xmlns:p14="http://schemas.microsoft.com/office/powerpoint/2010/main" val="211055418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193 - 2009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089" y="2174849"/>
            <a:ext cx="6000176" cy="4000117"/>
          </a:xfrm>
        </p:spPr>
      </p:pic>
    </p:spTree>
    <p:extLst>
      <p:ext uri="{BB962C8B-B14F-4D97-AF65-F5344CB8AC3E}">
        <p14:creationId xmlns:p14="http://schemas.microsoft.com/office/powerpoint/2010/main" val="615929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432" y="2174849"/>
            <a:ext cx="5333489" cy="4000117"/>
          </a:xfrm>
        </p:spPr>
      </p:pic>
    </p:spTree>
    <p:extLst>
      <p:ext uri="{BB962C8B-B14F-4D97-AF65-F5344CB8AC3E}">
        <p14:creationId xmlns:p14="http://schemas.microsoft.com/office/powerpoint/2010/main" val="150837997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432" y="2174849"/>
            <a:ext cx="5333489" cy="4000116"/>
          </a:xfrm>
        </p:spPr>
      </p:pic>
    </p:spTree>
    <p:extLst>
      <p:ext uri="{BB962C8B-B14F-4D97-AF65-F5344CB8AC3E}">
        <p14:creationId xmlns:p14="http://schemas.microsoft.com/office/powerpoint/2010/main" val="261212400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432" y="2174849"/>
            <a:ext cx="5333488" cy="4000116"/>
          </a:xfrm>
        </p:spPr>
      </p:pic>
    </p:spTree>
    <p:extLst>
      <p:ext uri="{BB962C8B-B14F-4D97-AF65-F5344CB8AC3E}">
        <p14:creationId xmlns:p14="http://schemas.microsoft.com/office/powerpoint/2010/main" val="2548564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0628" y="2174849"/>
            <a:ext cx="4469095" cy="4000116"/>
          </a:xfrm>
        </p:spPr>
      </p:pic>
    </p:spTree>
    <p:extLst>
      <p:ext uri="{BB962C8B-B14F-4D97-AF65-F5344CB8AC3E}">
        <p14:creationId xmlns:p14="http://schemas.microsoft.com/office/powerpoint/2010/main" val="147507085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194 - 2009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6051" y="2081643"/>
            <a:ext cx="6052605" cy="4035070"/>
          </a:xfrm>
        </p:spPr>
      </p:pic>
    </p:spTree>
    <p:extLst>
      <p:ext uri="{BB962C8B-B14F-4D97-AF65-F5344CB8AC3E}">
        <p14:creationId xmlns:p14="http://schemas.microsoft.com/office/powerpoint/2010/main" val="68759143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2139" y="2081643"/>
            <a:ext cx="4980429" cy="4035070"/>
          </a:xfrm>
        </p:spPr>
      </p:pic>
    </p:spTree>
    <p:extLst>
      <p:ext uri="{BB962C8B-B14F-4D97-AF65-F5344CB8AC3E}">
        <p14:creationId xmlns:p14="http://schemas.microsoft.com/office/powerpoint/2010/main" val="286618538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2517" y="1986681"/>
            <a:ext cx="3552987" cy="4737317"/>
          </a:xfrm>
        </p:spPr>
      </p:pic>
    </p:spTree>
    <p:extLst>
      <p:ext uri="{BB962C8B-B14F-4D97-AF65-F5344CB8AC3E}">
        <p14:creationId xmlns:p14="http://schemas.microsoft.com/office/powerpoint/2010/main" val="373908559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4251" y="2008102"/>
            <a:ext cx="5400475" cy="4050355"/>
          </a:xfrm>
        </p:spPr>
      </p:pic>
    </p:spTree>
    <p:extLst>
      <p:ext uri="{BB962C8B-B14F-4D97-AF65-F5344CB8AC3E}">
        <p14:creationId xmlns:p14="http://schemas.microsoft.com/office/powerpoint/2010/main" val="82036496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8952" y="2008102"/>
            <a:ext cx="4331072" cy="4050355"/>
          </a:xfrm>
        </p:spPr>
      </p:pic>
    </p:spTree>
    <p:extLst>
      <p:ext uri="{BB962C8B-B14F-4D97-AF65-F5344CB8AC3E}">
        <p14:creationId xmlns:p14="http://schemas.microsoft.com/office/powerpoint/2010/main" val="2668667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101 - 2010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2954" y="2067358"/>
            <a:ext cx="5787043" cy="4340282"/>
          </a:xfrm>
        </p:spPr>
      </p:pic>
      <p:sp>
        <p:nvSpPr>
          <p:cNvPr id="3" name="TextBox 2"/>
          <p:cNvSpPr txBox="1"/>
          <p:nvPr/>
        </p:nvSpPr>
        <p:spPr>
          <a:xfrm>
            <a:off x="3643950" y="1246370"/>
            <a:ext cx="2611300" cy="369332"/>
          </a:xfrm>
          <a:prstGeom prst="rect">
            <a:avLst/>
          </a:prstGeom>
          <a:noFill/>
        </p:spPr>
        <p:txBody>
          <a:bodyPr wrap="square" rtlCol="0">
            <a:spAutoFit/>
          </a:bodyPr>
          <a:lstStyle/>
          <a:p>
            <a:r>
              <a:rPr lang="en-US" dirty="0" smtClean="0"/>
              <a:t>Regrowth on #101</a:t>
            </a:r>
            <a:endParaRPr lang="en-US" dirty="0"/>
          </a:p>
        </p:txBody>
      </p:sp>
    </p:spTree>
    <p:extLst>
      <p:ext uri="{BB962C8B-B14F-4D97-AF65-F5344CB8AC3E}">
        <p14:creationId xmlns:p14="http://schemas.microsoft.com/office/powerpoint/2010/main" val="2810108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730"/>
            <a:ext cx="7770813" cy="1371600"/>
          </a:xfrm>
        </p:spPr>
        <p:txBody>
          <a:bodyPr/>
          <a:lstStyle/>
          <a:p>
            <a:r>
              <a:rPr lang="en-US" dirty="0" smtClean="0"/>
              <a:t>Site 109 - 2010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6605" y="2168451"/>
            <a:ext cx="5982250" cy="4486688"/>
          </a:xfrm>
        </p:spPr>
      </p:pic>
      <p:sp>
        <p:nvSpPr>
          <p:cNvPr id="3" name="TextBox 2"/>
          <p:cNvSpPr txBox="1"/>
          <p:nvPr/>
        </p:nvSpPr>
        <p:spPr>
          <a:xfrm>
            <a:off x="3647113" y="1200041"/>
            <a:ext cx="3189986" cy="369332"/>
          </a:xfrm>
          <a:prstGeom prst="rect">
            <a:avLst/>
          </a:prstGeom>
          <a:noFill/>
        </p:spPr>
        <p:txBody>
          <a:bodyPr wrap="square" rtlCol="0">
            <a:spAutoFit/>
          </a:bodyPr>
          <a:lstStyle/>
          <a:p>
            <a:r>
              <a:rPr lang="en-US" dirty="0" smtClean="0"/>
              <a:t>Regrowth on #109</a:t>
            </a:r>
            <a:endParaRPr lang="en-US" dirty="0"/>
          </a:p>
        </p:txBody>
      </p:sp>
    </p:spTree>
    <p:extLst>
      <p:ext uri="{BB962C8B-B14F-4D97-AF65-F5344CB8AC3E}">
        <p14:creationId xmlns:p14="http://schemas.microsoft.com/office/powerpoint/2010/main" val="412234789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7689" y="2008102"/>
            <a:ext cx="4653599" cy="4050355"/>
          </a:xfrm>
        </p:spPr>
      </p:pic>
    </p:spTree>
    <p:extLst>
      <p:ext uri="{BB962C8B-B14F-4D97-AF65-F5344CB8AC3E}">
        <p14:creationId xmlns:p14="http://schemas.microsoft.com/office/powerpoint/2010/main" val="411878276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195 - 2009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4017" y="2174849"/>
            <a:ext cx="6087557" cy="4058371"/>
          </a:xfrm>
        </p:spPr>
      </p:pic>
    </p:spTree>
    <p:extLst>
      <p:ext uri="{BB962C8B-B14F-4D97-AF65-F5344CB8AC3E}">
        <p14:creationId xmlns:p14="http://schemas.microsoft.com/office/powerpoint/2010/main" val="238900051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215" y="2174849"/>
            <a:ext cx="5411161" cy="4058371"/>
          </a:xfrm>
        </p:spPr>
      </p:pic>
    </p:spTree>
    <p:extLst>
      <p:ext uri="{BB962C8B-B14F-4D97-AF65-F5344CB8AC3E}">
        <p14:creationId xmlns:p14="http://schemas.microsoft.com/office/powerpoint/2010/main" val="344056223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196 - 2009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9702" y="2174850"/>
            <a:ext cx="6017652" cy="4011768"/>
          </a:xfrm>
        </p:spPr>
      </p:pic>
    </p:spTree>
    <p:extLst>
      <p:ext uri="{BB962C8B-B14F-4D97-AF65-F5344CB8AC3E}">
        <p14:creationId xmlns:p14="http://schemas.microsoft.com/office/powerpoint/2010/main" val="284988184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4016" y="2174850"/>
            <a:ext cx="5349024" cy="4011768"/>
          </a:xfrm>
        </p:spPr>
      </p:pic>
    </p:spTree>
    <p:extLst>
      <p:ext uri="{BB962C8B-B14F-4D97-AF65-F5344CB8AC3E}">
        <p14:creationId xmlns:p14="http://schemas.microsoft.com/office/powerpoint/2010/main" val="235950387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4016" y="2174850"/>
            <a:ext cx="5349024" cy="4011768"/>
          </a:xfrm>
        </p:spPr>
      </p:pic>
    </p:spTree>
    <p:extLst>
      <p:ext uri="{BB962C8B-B14F-4D97-AF65-F5344CB8AC3E}">
        <p14:creationId xmlns:p14="http://schemas.microsoft.com/office/powerpoint/2010/main" val="320284906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4016" y="2174850"/>
            <a:ext cx="5349024" cy="4011768"/>
          </a:xfrm>
        </p:spPr>
      </p:pic>
    </p:spTree>
    <p:extLst>
      <p:ext uri="{BB962C8B-B14F-4D97-AF65-F5344CB8AC3E}">
        <p14:creationId xmlns:p14="http://schemas.microsoft.com/office/powerpoint/2010/main" val="22900549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198 - 2009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1876" y="2256405"/>
            <a:ext cx="6035129" cy="4023419"/>
          </a:xfrm>
        </p:spPr>
      </p:pic>
    </p:spTree>
    <p:extLst>
      <p:ext uri="{BB962C8B-B14F-4D97-AF65-F5344CB8AC3E}">
        <p14:creationId xmlns:p14="http://schemas.microsoft.com/office/powerpoint/2010/main" val="4132086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910" y="2019002"/>
            <a:ext cx="5846809" cy="4385107"/>
          </a:xfrm>
        </p:spPr>
      </p:pic>
    </p:spTree>
    <p:extLst>
      <p:ext uri="{BB962C8B-B14F-4D97-AF65-F5344CB8AC3E}">
        <p14:creationId xmlns:p14="http://schemas.microsoft.com/office/powerpoint/2010/main" val="162193035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199 - 2009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5528" y="2174849"/>
            <a:ext cx="6466260" cy="4310840"/>
          </a:xfrm>
        </p:spPr>
      </p:pic>
    </p:spTree>
    <p:extLst>
      <p:ext uri="{BB962C8B-B14F-4D97-AF65-F5344CB8AC3E}">
        <p14:creationId xmlns:p14="http://schemas.microsoft.com/office/powerpoint/2010/main" val="4073157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730"/>
            <a:ext cx="7770813" cy="1371600"/>
          </a:xfrm>
        </p:spPr>
        <p:txBody>
          <a:bodyPr/>
          <a:lstStyle/>
          <a:p>
            <a:r>
              <a:rPr lang="en-US" dirty="0" smtClean="0"/>
              <a:t>Site 110 - 2010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1974" y="1996273"/>
            <a:ext cx="5297558" cy="3973169"/>
          </a:xfrm>
        </p:spPr>
      </p:pic>
      <p:sp>
        <p:nvSpPr>
          <p:cNvPr id="3" name="TextBox 2"/>
          <p:cNvSpPr txBox="1"/>
          <p:nvPr/>
        </p:nvSpPr>
        <p:spPr>
          <a:xfrm>
            <a:off x="3647113" y="1200041"/>
            <a:ext cx="3189986" cy="369332"/>
          </a:xfrm>
          <a:prstGeom prst="rect">
            <a:avLst/>
          </a:prstGeom>
          <a:noFill/>
        </p:spPr>
        <p:txBody>
          <a:bodyPr wrap="square" rtlCol="0">
            <a:spAutoFit/>
          </a:bodyPr>
          <a:lstStyle/>
          <a:p>
            <a:r>
              <a:rPr lang="en-US" dirty="0" smtClean="0"/>
              <a:t>Regrowth on #110</a:t>
            </a:r>
            <a:endParaRPr lang="en-US" dirty="0"/>
          </a:p>
        </p:txBody>
      </p:sp>
    </p:spTree>
    <p:extLst>
      <p:ext uri="{BB962C8B-B14F-4D97-AF65-F5344CB8AC3E}">
        <p14:creationId xmlns:p14="http://schemas.microsoft.com/office/powerpoint/2010/main" val="213525280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4765" y="2174849"/>
            <a:ext cx="5747786" cy="4310840"/>
          </a:xfrm>
        </p:spPr>
      </p:pic>
    </p:spTree>
    <p:extLst>
      <p:ext uri="{BB962C8B-B14F-4D97-AF65-F5344CB8AC3E}">
        <p14:creationId xmlns:p14="http://schemas.microsoft.com/office/powerpoint/2010/main" val="291297396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199 - 2010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4765" y="2174849"/>
            <a:ext cx="5747786" cy="4310839"/>
          </a:xfrm>
        </p:spPr>
      </p:pic>
    </p:spTree>
    <p:extLst>
      <p:ext uri="{BB962C8B-B14F-4D97-AF65-F5344CB8AC3E}">
        <p14:creationId xmlns:p14="http://schemas.microsoft.com/office/powerpoint/2010/main" val="366484379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200 - 2009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468" y="2069992"/>
            <a:ext cx="6262320" cy="4174880"/>
          </a:xfrm>
        </p:spPr>
      </p:pic>
    </p:spTree>
    <p:extLst>
      <p:ext uri="{BB962C8B-B14F-4D97-AF65-F5344CB8AC3E}">
        <p14:creationId xmlns:p14="http://schemas.microsoft.com/office/powerpoint/2010/main" val="378153469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Site 200 - 2010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984" y="2069992"/>
            <a:ext cx="5566506" cy="4174880"/>
          </a:xfrm>
        </p:spPr>
      </p:pic>
    </p:spTree>
    <p:extLst>
      <p:ext uri="{BB962C8B-B14F-4D97-AF65-F5344CB8AC3E}">
        <p14:creationId xmlns:p14="http://schemas.microsoft.com/office/powerpoint/2010/main" val="414291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730"/>
            <a:ext cx="7770813" cy="1371600"/>
          </a:xfrm>
        </p:spPr>
        <p:txBody>
          <a:bodyPr/>
          <a:lstStyle/>
          <a:p>
            <a:r>
              <a:rPr lang="en-US" dirty="0" smtClean="0"/>
              <a:t>Site 111 - 2010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0647" y="1996273"/>
            <a:ext cx="3564260" cy="4752348"/>
          </a:xfrm>
        </p:spPr>
      </p:pic>
      <p:sp>
        <p:nvSpPr>
          <p:cNvPr id="3" name="TextBox 2"/>
          <p:cNvSpPr txBox="1"/>
          <p:nvPr/>
        </p:nvSpPr>
        <p:spPr>
          <a:xfrm>
            <a:off x="3647113" y="1200041"/>
            <a:ext cx="3189986" cy="369332"/>
          </a:xfrm>
          <a:prstGeom prst="rect">
            <a:avLst/>
          </a:prstGeom>
          <a:noFill/>
        </p:spPr>
        <p:txBody>
          <a:bodyPr wrap="square" rtlCol="0">
            <a:spAutoFit/>
          </a:bodyPr>
          <a:lstStyle/>
          <a:p>
            <a:r>
              <a:rPr lang="en-US" dirty="0" smtClean="0"/>
              <a:t>Regrowth on #111</a:t>
            </a:r>
            <a:endParaRPr lang="en-US" dirty="0"/>
          </a:p>
        </p:txBody>
      </p:sp>
    </p:spTree>
    <p:extLst>
      <p:ext uri="{BB962C8B-B14F-4D97-AF65-F5344CB8AC3E}">
        <p14:creationId xmlns:p14="http://schemas.microsoft.com/office/powerpoint/2010/main" val="1969124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112 - 2009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042" y="2019876"/>
            <a:ext cx="6495407" cy="4330271"/>
          </a:xfrm>
        </p:spPr>
      </p:pic>
      <p:sp>
        <p:nvSpPr>
          <p:cNvPr id="3" name="TextBox 2"/>
          <p:cNvSpPr txBox="1"/>
          <p:nvPr/>
        </p:nvSpPr>
        <p:spPr>
          <a:xfrm>
            <a:off x="3275994" y="1234499"/>
            <a:ext cx="3537124" cy="369332"/>
          </a:xfrm>
          <a:prstGeom prst="rect">
            <a:avLst/>
          </a:prstGeom>
          <a:noFill/>
        </p:spPr>
        <p:txBody>
          <a:bodyPr wrap="square" rtlCol="0">
            <a:spAutoFit/>
          </a:bodyPr>
          <a:lstStyle/>
          <a:p>
            <a:r>
              <a:rPr lang="en-US" dirty="0" smtClean="0"/>
              <a:t>Regrowth on #112</a:t>
            </a:r>
            <a:endParaRPr lang="en-US" dirty="0"/>
          </a:p>
        </p:txBody>
      </p:sp>
    </p:spTree>
    <p:extLst>
      <p:ext uri="{BB962C8B-B14F-4D97-AF65-F5344CB8AC3E}">
        <p14:creationId xmlns:p14="http://schemas.microsoft.com/office/powerpoint/2010/main" val="4184736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730"/>
            <a:ext cx="7770813" cy="1371600"/>
          </a:xfrm>
        </p:spPr>
        <p:txBody>
          <a:bodyPr/>
          <a:lstStyle/>
          <a:p>
            <a:r>
              <a:rPr lang="en-US" dirty="0" smtClean="0"/>
              <a:t>Site 112 - 2010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8125" y="1996272"/>
            <a:ext cx="3445565" cy="4594087"/>
          </a:xfrm>
        </p:spPr>
      </p:pic>
      <p:sp>
        <p:nvSpPr>
          <p:cNvPr id="3" name="TextBox 2"/>
          <p:cNvSpPr txBox="1"/>
          <p:nvPr/>
        </p:nvSpPr>
        <p:spPr>
          <a:xfrm>
            <a:off x="3647113" y="1200041"/>
            <a:ext cx="3189986" cy="369332"/>
          </a:xfrm>
          <a:prstGeom prst="rect">
            <a:avLst/>
          </a:prstGeom>
          <a:noFill/>
        </p:spPr>
        <p:txBody>
          <a:bodyPr wrap="square" rtlCol="0">
            <a:spAutoFit/>
          </a:bodyPr>
          <a:lstStyle/>
          <a:p>
            <a:r>
              <a:rPr lang="en-US" dirty="0" smtClean="0"/>
              <a:t>Regrowth on #112</a:t>
            </a:r>
            <a:endParaRPr lang="en-US" dirty="0"/>
          </a:p>
        </p:txBody>
      </p:sp>
    </p:spTree>
    <p:extLst>
      <p:ext uri="{BB962C8B-B14F-4D97-AF65-F5344CB8AC3E}">
        <p14:creationId xmlns:p14="http://schemas.microsoft.com/office/powerpoint/2010/main" val="359166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113 - 2009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8259" y="2091097"/>
            <a:ext cx="6780277" cy="4520185"/>
          </a:xfrm>
        </p:spPr>
      </p:pic>
      <p:sp>
        <p:nvSpPr>
          <p:cNvPr id="3" name="TextBox 2"/>
          <p:cNvSpPr txBox="1"/>
          <p:nvPr/>
        </p:nvSpPr>
        <p:spPr>
          <a:xfrm>
            <a:off x="3727036" y="1234499"/>
            <a:ext cx="2979255" cy="369332"/>
          </a:xfrm>
          <a:prstGeom prst="rect">
            <a:avLst/>
          </a:prstGeom>
          <a:noFill/>
        </p:spPr>
        <p:txBody>
          <a:bodyPr wrap="square" rtlCol="0">
            <a:spAutoFit/>
          </a:bodyPr>
          <a:lstStyle/>
          <a:p>
            <a:r>
              <a:rPr lang="en-US" dirty="0" smtClean="0"/>
              <a:t>Regrowth on #113</a:t>
            </a:r>
            <a:endParaRPr lang="en-US" dirty="0"/>
          </a:p>
        </p:txBody>
      </p:sp>
    </p:spTree>
    <p:extLst>
      <p:ext uri="{BB962C8B-B14F-4D97-AF65-F5344CB8AC3E}">
        <p14:creationId xmlns:p14="http://schemas.microsoft.com/office/powerpoint/2010/main" val="3553046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3990" y="2209800"/>
            <a:ext cx="5374432" cy="3657600"/>
          </a:xfrm>
        </p:spPr>
      </p:pic>
      <p:sp>
        <p:nvSpPr>
          <p:cNvPr id="3" name="TextBox 2"/>
          <p:cNvSpPr txBox="1"/>
          <p:nvPr/>
        </p:nvSpPr>
        <p:spPr>
          <a:xfrm>
            <a:off x="1316689" y="6116713"/>
            <a:ext cx="6455274" cy="369332"/>
          </a:xfrm>
          <a:prstGeom prst="rect">
            <a:avLst/>
          </a:prstGeom>
          <a:noFill/>
        </p:spPr>
        <p:txBody>
          <a:bodyPr wrap="square" rtlCol="0">
            <a:spAutoFit/>
          </a:bodyPr>
          <a:lstStyle/>
          <a:p>
            <a:r>
              <a:rPr lang="en-US" dirty="0" smtClean="0"/>
              <a:t>This was #113.  Dead tissue from the head that was cut in 2008.</a:t>
            </a:r>
            <a:endParaRPr lang="en-US" dirty="0"/>
          </a:p>
        </p:txBody>
      </p:sp>
    </p:spTree>
    <p:extLst>
      <p:ext uri="{BB962C8B-B14F-4D97-AF65-F5344CB8AC3E}">
        <p14:creationId xmlns:p14="http://schemas.microsoft.com/office/powerpoint/2010/main" val="2569690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114 - 2009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006" y="2209800"/>
            <a:ext cx="5486400" cy="3657600"/>
          </a:xfrm>
        </p:spPr>
      </p:pic>
      <p:sp>
        <p:nvSpPr>
          <p:cNvPr id="3" name="TextBox 2"/>
          <p:cNvSpPr txBox="1"/>
          <p:nvPr/>
        </p:nvSpPr>
        <p:spPr>
          <a:xfrm>
            <a:off x="3489646" y="1246370"/>
            <a:ext cx="3014863" cy="369332"/>
          </a:xfrm>
          <a:prstGeom prst="rect">
            <a:avLst/>
          </a:prstGeom>
          <a:noFill/>
        </p:spPr>
        <p:txBody>
          <a:bodyPr wrap="square" rtlCol="0">
            <a:spAutoFit/>
          </a:bodyPr>
          <a:lstStyle/>
          <a:p>
            <a:r>
              <a:rPr lang="en-US" dirty="0" smtClean="0"/>
              <a:t>Regrowth on #114</a:t>
            </a:r>
            <a:endParaRPr lang="en-US" dirty="0"/>
          </a:p>
        </p:txBody>
      </p:sp>
    </p:spTree>
    <p:extLst>
      <p:ext uri="{BB962C8B-B14F-4D97-AF65-F5344CB8AC3E}">
        <p14:creationId xmlns:p14="http://schemas.microsoft.com/office/powerpoint/2010/main" val="4064417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806" y="2209800"/>
            <a:ext cx="4876800" cy="3657600"/>
          </a:xfrm>
        </p:spPr>
      </p:pic>
      <p:sp>
        <p:nvSpPr>
          <p:cNvPr id="3" name="TextBox 2"/>
          <p:cNvSpPr txBox="1"/>
          <p:nvPr/>
        </p:nvSpPr>
        <p:spPr>
          <a:xfrm>
            <a:off x="3740330" y="1211692"/>
            <a:ext cx="3495635" cy="369332"/>
          </a:xfrm>
          <a:prstGeom prst="rect">
            <a:avLst/>
          </a:prstGeom>
          <a:noFill/>
        </p:spPr>
        <p:txBody>
          <a:bodyPr wrap="square" rtlCol="0">
            <a:spAutoFit/>
          </a:bodyPr>
          <a:lstStyle/>
          <a:p>
            <a:r>
              <a:rPr lang="en-US" dirty="0" smtClean="0"/>
              <a:t>Regrowth on #114.</a:t>
            </a:r>
            <a:endParaRPr lang="en-US" dirty="0"/>
          </a:p>
        </p:txBody>
      </p:sp>
    </p:spTree>
    <p:extLst>
      <p:ext uri="{BB962C8B-B14F-4D97-AF65-F5344CB8AC3E}">
        <p14:creationId xmlns:p14="http://schemas.microsoft.com/office/powerpoint/2010/main" val="2569690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806" y="2209800"/>
            <a:ext cx="4876800" cy="3657600"/>
          </a:xfrm>
        </p:spPr>
      </p:pic>
      <p:sp>
        <p:nvSpPr>
          <p:cNvPr id="3" name="TextBox 2"/>
          <p:cNvSpPr txBox="1"/>
          <p:nvPr/>
        </p:nvSpPr>
        <p:spPr>
          <a:xfrm>
            <a:off x="3740330" y="1211692"/>
            <a:ext cx="3495635" cy="369332"/>
          </a:xfrm>
          <a:prstGeom prst="rect">
            <a:avLst/>
          </a:prstGeom>
          <a:noFill/>
        </p:spPr>
        <p:txBody>
          <a:bodyPr wrap="square" rtlCol="0">
            <a:spAutoFit/>
          </a:bodyPr>
          <a:lstStyle/>
          <a:p>
            <a:r>
              <a:rPr lang="en-US" dirty="0" smtClean="0"/>
              <a:t>Regrowth on #114.</a:t>
            </a:r>
            <a:endParaRPr lang="en-US" dirty="0"/>
          </a:p>
        </p:txBody>
      </p:sp>
    </p:spTree>
    <p:extLst>
      <p:ext uri="{BB962C8B-B14F-4D97-AF65-F5344CB8AC3E}">
        <p14:creationId xmlns:p14="http://schemas.microsoft.com/office/powerpoint/2010/main" val="3271640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101 - 2010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806" y="2209800"/>
            <a:ext cx="4876800" cy="3657600"/>
          </a:xfrm>
        </p:spPr>
      </p:pic>
      <p:sp>
        <p:nvSpPr>
          <p:cNvPr id="3" name="TextBox 2"/>
          <p:cNvSpPr txBox="1"/>
          <p:nvPr/>
        </p:nvSpPr>
        <p:spPr>
          <a:xfrm>
            <a:off x="3518940" y="1200041"/>
            <a:ext cx="3880155" cy="369332"/>
          </a:xfrm>
          <a:prstGeom prst="rect">
            <a:avLst/>
          </a:prstGeom>
          <a:noFill/>
        </p:spPr>
        <p:txBody>
          <a:bodyPr wrap="square" rtlCol="0">
            <a:spAutoFit/>
          </a:bodyPr>
          <a:lstStyle/>
          <a:p>
            <a:r>
              <a:rPr lang="en-US" dirty="0" smtClean="0"/>
              <a:t>Regrowth on #101</a:t>
            </a:r>
            <a:endParaRPr lang="en-US" dirty="0"/>
          </a:p>
        </p:txBody>
      </p:sp>
    </p:spTree>
    <p:extLst>
      <p:ext uri="{BB962C8B-B14F-4D97-AF65-F5344CB8AC3E}">
        <p14:creationId xmlns:p14="http://schemas.microsoft.com/office/powerpoint/2010/main" val="2591810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2425" y="2221451"/>
            <a:ext cx="3917561" cy="3657600"/>
          </a:xfrm>
        </p:spPr>
      </p:pic>
      <p:sp>
        <p:nvSpPr>
          <p:cNvPr id="3" name="TextBox 2"/>
          <p:cNvSpPr txBox="1"/>
          <p:nvPr/>
        </p:nvSpPr>
        <p:spPr>
          <a:xfrm>
            <a:off x="3740330" y="1211692"/>
            <a:ext cx="3495635" cy="369332"/>
          </a:xfrm>
          <a:prstGeom prst="rect">
            <a:avLst/>
          </a:prstGeom>
          <a:noFill/>
        </p:spPr>
        <p:txBody>
          <a:bodyPr wrap="square" rtlCol="0">
            <a:spAutoFit/>
          </a:bodyPr>
          <a:lstStyle/>
          <a:p>
            <a:r>
              <a:rPr lang="en-US" dirty="0" smtClean="0"/>
              <a:t>Regrowth on #114.</a:t>
            </a:r>
            <a:endParaRPr lang="en-US" dirty="0"/>
          </a:p>
        </p:txBody>
      </p:sp>
    </p:spTree>
    <p:extLst>
      <p:ext uri="{BB962C8B-B14F-4D97-AF65-F5344CB8AC3E}">
        <p14:creationId xmlns:p14="http://schemas.microsoft.com/office/powerpoint/2010/main" val="3552119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115 - 2009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5604" y="1975445"/>
            <a:ext cx="3181038" cy="4771557"/>
          </a:xfrm>
        </p:spPr>
      </p:pic>
      <p:sp>
        <p:nvSpPr>
          <p:cNvPr id="3" name="TextBox 2"/>
          <p:cNvSpPr txBox="1"/>
          <p:nvPr/>
        </p:nvSpPr>
        <p:spPr>
          <a:xfrm>
            <a:off x="3465907" y="1198889"/>
            <a:ext cx="2100909" cy="369332"/>
          </a:xfrm>
          <a:prstGeom prst="rect">
            <a:avLst/>
          </a:prstGeom>
          <a:noFill/>
        </p:spPr>
        <p:txBody>
          <a:bodyPr wrap="square" rtlCol="0">
            <a:spAutoFit/>
          </a:bodyPr>
          <a:lstStyle/>
          <a:p>
            <a:r>
              <a:rPr lang="en-US" dirty="0" smtClean="0"/>
              <a:t>Regrowth on #115</a:t>
            </a:r>
            <a:endParaRPr lang="en-US" dirty="0"/>
          </a:p>
        </p:txBody>
      </p:sp>
    </p:spTree>
    <p:extLst>
      <p:ext uri="{BB962C8B-B14F-4D97-AF65-F5344CB8AC3E}">
        <p14:creationId xmlns:p14="http://schemas.microsoft.com/office/powerpoint/2010/main" val="2957143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4172" y="2903362"/>
            <a:ext cx="5105534" cy="3829151"/>
          </a:xfrm>
        </p:spPr>
      </p:pic>
      <p:sp>
        <p:nvSpPr>
          <p:cNvPr id="3" name="TextBox 2"/>
          <p:cNvSpPr txBox="1"/>
          <p:nvPr/>
        </p:nvSpPr>
        <p:spPr>
          <a:xfrm>
            <a:off x="2563466" y="2003952"/>
            <a:ext cx="4742412" cy="646331"/>
          </a:xfrm>
          <a:prstGeom prst="rect">
            <a:avLst/>
          </a:prstGeom>
          <a:noFill/>
        </p:spPr>
        <p:txBody>
          <a:bodyPr wrap="square" rtlCol="0">
            <a:spAutoFit/>
          </a:bodyPr>
          <a:lstStyle/>
          <a:p>
            <a:r>
              <a:rPr lang="en-US" dirty="0" smtClean="0"/>
              <a:t>At least the tag for #115 is still there.  This one appeared to be dead on our first return trip.</a:t>
            </a:r>
            <a:endParaRPr lang="en-US" dirty="0"/>
          </a:p>
        </p:txBody>
      </p:sp>
    </p:spTree>
    <p:extLst>
      <p:ext uri="{BB962C8B-B14F-4D97-AF65-F5344CB8AC3E}">
        <p14:creationId xmlns:p14="http://schemas.microsoft.com/office/powerpoint/2010/main" val="2333697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116 - 2009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6706" y="2456197"/>
            <a:ext cx="4990911" cy="3327274"/>
          </a:xfrm>
        </p:spPr>
      </p:pic>
    </p:spTree>
    <p:extLst>
      <p:ext uri="{BB962C8B-B14F-4D97-AF65-F5344CB8AC3E}">
        <p14:creationId xmlns:p14="http://schemas.microsoft.com/office/powerpoint/2010/main" val="235192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9302" y="2242534"/>
            <a:ext cx="6155619" cy="4103746"/>
          </a:xfrm>
        </p:spPr>
      </p:pic>
      <p:sp>
        <p:nvSpPr>
          <p:cNvPr id="3" name="TextBox 2"/>
          <p:cNvSpPr txBox="1"/>
          <p:nvPr/>
        </p:nvSpPr>
        <p:spPr>
          <a:xfrm>
            <a:off x="3612157" y="1106738"/>
            <a:ext cx="2901377" cy="372828"/>
          </a:xfrm>
          <a:prstGeom prst="rect">
            <a:avLst/>
          </a:prstGeom>
          <a:noFill/>
        </p:spPr>
        <p:txBody>
          <a:bodyPr wrap="square" rtlCol="0">
            <a:spAutoFit/>
          </a:bodyPr>
          <a:lstStyle/>
          <a:p>
            <a:r>
              <a:rPr lang="en-US" dirty="0" smtClean="0"/>
              <a:t>Regrowth on #116</a:t>
            </a:r>
            <a:endParaRPr lang="en-US" dirty="0"/>
          </a:p>
        </p:txBody>
      </p:sp>
    </p:spTree>
    <p:extLst>
      <p:ext uri="{BB962C8B-B14F-4D97-AF65-F5344CB8AC3E}">
        <p14:creationId xmlns:p14="http://schemas.microsoft.com/office/powerpoint/2010/main" val="3148450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117 - 2009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3036" y="2130036"/>
            <a:ext cx="5861016" cy="3907344"/>
          </a:xfrm>
        </p:spPr>
      </p:pic>
      <p:sp>
        <p:nvSpPr>
          <p:cNvPr id="3" name="TextBox 2"/>
          <p:cNvSpPr txBox="1"/>
          <p:nvPr/>
        </p:nvSpPr>
        <p:spPr>
          <a:xfrm>
            <a:off x="3715167" y="1281980"/>
            <a:ext cx="2077170" cy="369332"/>
          </a:xfrm>
          <a:prstGeom prst="rect">
            <a:avLst/>
          </a:prstGeom>
          <a:noFill/>
        </p:spPr>
        <p:txBody>
          <a:bodyPr wrap="square" rtlCol="0">
            <a:spAutoFit/>
          </a:bodyPr>
          <a:lstStyle/>
          <a:p>
            <a:r>
              <a:rPr lang="en-US" dirty="0" smtClean="0"/>
              <a:t>Regrowth on #117</a:t>
            </a:r>
            <a:endParaRPr lang="en-US" dirty="0"/>
          </a:p>
        </p:txBody>
      </p:sp>
    </p:spTree>
    <p:extLst>
      <p:ext uri="{BB962C8B-B14F-4D97-AF65-F5344CB8AC3E}">
        <p14:creationId xmlns:p14="http://schemas.microsoft.com/office/powerpoint/2010/main" val="1853821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8648" y="2130036"/>
            <a:ext cx="5209792" cy="3907344"/>
          </a:xfrm>
        </p:spPr>
      </p:pic>
      <p:sp>
        <p:nvSpPr>
          <p:cNvPr id="3" name="TextBox 2"/>
          <p:cNvSpPr txBox="1"/>
          <p:nvPr/>
        </p:nvSpPr>
        <p:spPr>
          <a:xfrm>
            <a:off x="3425723" y="1153437"/>
            <a:ext cx="2726596" cy="369332"/>
          </a:xfrm>
          <a:prstGeom prst="rect">
            <a:avLst/>
          </a:prstGeom>
          <a:noFill/>
        </p:spPr>
        <p:txBody>
          <a:bodyPr wrap="square" rtlCol="0">
            <a:spAutoFit/>
          </a:bodyPr>
          <a:lstStyle/>
          <a:p>
            <a:r>
              <a:rPr lang="en-US" dirty="0" smtClean="0"/>
              <a:t>Regrowth on #117</a:t>
            </a:r>
            <a:endParaRPr lang="en-US" dirty="0"/>
          </a:p>
        </p:txBody>
      </p:sp>
    </p:spTree>
    <p:extLst>
      <p:ext uri="{BB962C8B-B14F-4D97-AF65-F5344CB8AC3E}">
        <p14:creationId xmlns:p14="http://schemas.microsoft.com/office/powerpoint/2010/main" val="3447812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8648" y="2130036"/>
            <a:ext cx="5209792" cy="3907344"/>
          </a:xfrm>
        </p:spPr>
      </p:pic>
      <p:sp>
        <p:nvSpPr>
          <p:cNvPr id="3" name="TextBox 2"/>
          <p:cNvSpPr txBox="1"/>
          <p:nvPr/>
        </p:nvSpPr>
        <p:spPr>
          <a:xfrm>
            <a:off x="3425723" y="1153437"/>
            <a:ext cx="2726596" cy="369332"/>
          </a:xfrm>
          <a:prstGeom prst="rect">
            <a:avLst/>
          </a:prstGeom>
          <a:noFill/>
        </p:spPr>
        <p:txBody>
          <a:bodyPr wrap="square" rtlCol="0">
            <a:spAutoFit/>
          </a:bodyPr>
          <a:lstStyle/>
          <a:p>
            <a:r>
              <a:rPr lang="en-US" dirty="0" smtClean="0"/>
              <a:t>Regrowth on #117</a:t>
            </a:r>
            <a:endParaRPr lang="en-US" dirty="0"/>
          </a:p>
        </p:txBody>
      </p:sp>
    </p:spTree>
    <p:extLst>
      <p:ext uri="{BB962C8B-B14F-4D97-AF65-F5344CB8AC3E}">
        <p14:creationId xmlns:p14="http://schemas.microsoft.com/office/powerpoint/2010/main" val="1438623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117 - 2016</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1264" y="1849229"/>
            <a:ext cx="5816636" cy="5008771"/>
          </a:xfrm>
        </p:spPr>
      </p:pic>
      <p:sp>
        <p:nvSpPr>
          <p:cNvPr id="3" name="TextBox 2"/>
          <p:cNvSpPr txBox="1"/>
          <p:nvPr/>
        </p:nvSpPr>
        <p:spPr>
          <a:xfrm>
            <a:off x="217670" y="1115670"/>
            <a:ext cx="8136135" cy="646331"/>
          </a:xfrm>
          <a:prstGeom prst="rect">
            <a:avLst/>
          </a:prstGeom>
          <a:noFill/>
        </p:spPr>
        <p:txBody>
          <a:bodyPr wrap="square" rtlCol="0">
            <a:spAutoFit/>
          </a:bodyPr>
          <a:lstStyle/>
          <a:p>
            <a:r>
              <a:rPr lang="en-US" dirty="0" smtClean="0"/>
              <a:t>There was no apparent regrowth on #117.  However, this loose crown was noticed a short distance from it.</a:t>
            </a:r>
            <a:endParaRPr lang="en-US" dirty="0"/>
          </a:p>
        </p:txBody>
      </p:sp>
    </p:spTree>
    <p:extLst>
      <p:ext uri="{BB962C8B-B14F-4D97-AF65-F5344CB8AC3E}">
        <p14:creationId xmlns:p14="http://schemas.microsoft.com/office/powerpoint/2010/main" val="3788650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118 - 2009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1296" y="2285350"/>
            <a:ext cx="5977537" cy="3985025"/>
          </a:xfrm>
        </p:spPr>
      </p:pic>
      <p:sp>
        <p:nvSpPr>
          <p:cNvPr id="3" name="TextBox 2"/>
          <p:cNvSpPr txBox="1"/>
          <p:nvPr/>
        </p:nvSpPr>
        <p:spPr>
          <a:xfrm>
            <a:off x="3240386" y="1258240"/>
            <a:ext cx="2599430" cy="369332"/>
          </a:xfrm>
          <a:prstGeom prst="rect">
            <a:avLst/>
          </a:prstGeom>
          <a:noFill/>
        </p:spPr>
        <p:txBody>
          <a:bodyPr wrap="square" rtlCol="0">
            <a:spAutoFit/>
          </a:bodyPr>
          <a:lstStyle/>
          <a:p>
            <a:r>
              <a:rPr lang="en-US" dirty="0" smtClean="0"/>
              <a:t>Regrowth on #118</a:t>
            </a:r>
            <a:endParaRPr lang="en-US" dirty="0"/>
          </a:p>
        </p:txBody>
      </p:sp>
    </p:spTree>
    <p:extLst>
      <p:ext uri="{BB962C8B-B14F-4D97-AF65-F5344CB8AC3E}">
        <p14:creationId xmlns:p14="http://schemas.microsoft.com/office/powerpoint/2010/main" val="400933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102 - 2009 </a:t>
            </a:r>
            <a:endParaRPr lang="en-US" dirty="0"/>
          </a:p>
        </p:txBody>
      </p:sp>
      <p:pic>
        <p:nvPicPr>
          <p:cNvPr id="4" name="Content Placeholder 3" descr="102_RS_2009march07_a.jpg"/>
          <p:cNvPicPr>
            <a:picLocks noGrp="1" noChangeAspect="1"/>
          </p:cNvPicPr>
          <p:nvPr>
            <p:ph idx="1"/>
          </p:nvPr>
        </p:nvPicPr>
        <p:blipFill>
          <a:blip r:embed="rId2">
            <a:extLst>
              <a:ext uri="{28A0092B-C50C-407E-A947-70E740481C1C}">
                <a14:useLocalDpi xmlns:a14="http://schemas.microsoft.com/office/drawing/2010/main" val="0"/>
              </a:ext>
            </a:extLst>
          </a:blip>
          <a:srcRect t="14699" b="14699"/>
          <a:stretch>
            <a:fillRect/>
          </a:stretch>
        </p:blipFill>
        <p:spPr/>
      </p:pic>
    </p:spTree>
    <p:extLst>
      <p:ext uri="{BB962C8B-B14F-4D97-AF65-F5344CB8AC3E}">
        <p14:creationId xmlns:p14="http://schemas.microsoft.com/office/powerpoint/2010/main" val="2950272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118 - 2010</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31296" y="2285350"/>
            <a:ext cx="5977537" cy="3985025"/>
          </a:xfrm>
        </p:spPr>
      </p:pic>
      <p:sp>
        <p:nvSpPr>
          <p:cNvPr id="6" name="TextBox 5"/>
          <p:cNvSpPr txBox="1"/>
          <p:nvPr/>
        </p:nvSpPr>
        <p:spPr>
          <a:xfrm>
            <a:off x="3670417" y="1246644"/>
            <a:ext cx="2959638" cy="372828"/>
          </a:xfrm>
          <a:prstGeom prst="rect">
            <a:avLst/>
          </a:prstGeom>
          <a:noFill/>
        </p:spPr>
        <p:txBody>
          <a:bodyPr wrap="square" rtlCol="0">
            <a:spAutoFit/>
          </a:bodyPr>
          <a:lstStyle/>
          <a:p>
            <a:r>
              <a:rPr lang="en-US" dirty="0" smtClean="0"/>
              <a:t>Regrowth on #118</a:t>
            </a:r>
            <a:endParaRPr lang="en-US" dirty="0"/>
          </a:p>
        </p:txBody>
      </p:sp>
    </p:spTree>
    <p:extLst>
      <p:ext uri="{BB962C8B-B14F-4D97-AF65-F5344CB8AC3E}">
        <p14:creationId xmlns:p14="http://schemas.microsoft.com/office/powerpoint/2010/main" val="479313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119 - 2009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6427" y="2218454"/>
            <a:ext cx="6431970" cy="4287980"/>
          </a:xfrm>
        </p:spPr>
      </p:pic>
      <p:sp>
        <p:nvSpPr>
          <p:cNvPr id="3" name="TextBox 2"/>
          <p:cNvSpPr txBox="1"/>
          <p:nvPr/>
        </p:nvSpPr>
        <p:spPr>
          <a:xfrm>
            <a:off x="3299733" y="1270110"/>
            <a:ext cx="2967386" cy="369332"/>
          </a:xfrm>
          <a:prstGeom prst="rect">
            <a:avLst/>
          </a:prstGeom>
          <a:noFill/>
        </p:spPr>
        <p:txBody>
          <a:bodyPr wrap="square" rtlCol="0">
            <a:spAutoFit/>
          </a:bodyPr>
          <a:lstStyle/>
          <a:p>
            <a:r>
              <a:rPr lang="en-US" dirty="0" smtClean="0"/>
              <a:t>Regrowth on #119</a:t>
            </a:r>
            <a:endParaRPr lang="en-US" dirty="0"/>
          </a:p>
        </p:txBody>
      </p:sp>
    </p:spTree>
    <p:extLst>
      <p:ext uri="{BB962C8B-B14F-4D97-AF65-F5344CB8AC3E}">
        <p14:creationId xmlns:p14="http://schemas.microsoft.com/office/powerpoint/2010/main" val="367904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119 - 2009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3036" y="2044586"/>
            <a:ext cx="6408665" cy="4272444"/>
          </a:xfrm>
        </p:spPr>
      </p:pic>
      <p:sp>
        <p:nvSpPr>
          <p:cNvPr id="3" name="TextBox 2"/>
          <p:cNvSpPr txBox="1"/>
          <p:nvPr/>
        </p:nvSpPr>
        <p:spPr>
          <a:xfrm>
            <a:off x="3240386" y="1246370"/>
            <a:ext cx="2694386" cy="369332"/>
          </a:xfrm>
          <a:prstGeom prst="rect">
            <a:avLst/>
          </a:prstGeom>
          <a:noFill/>
        </p:spPr>
        <p:txBody>
          <a:bodyPr wrap="square" rtlCol="0">
            <a:spAutoFit/>
          </a:bodyPr>
          <a:lstStyle/>
          <a:p>
            <a:r>
              <a:rPr lang="en-US" dirty="0" smtClean="0"/>
              <a:t>Regrowth on #119</a:t>
            </a:r>
            <a:endParaRPr lang="en-US" dirty="0"/>
          </a:p>
        </p:txBody>
      </p:sp>
    </p:spTree>
    <p:extLst>
      <p:ext uri="{BB962C8B-B14F-4D97-AF65-F5344CB8AC3E}">
        <p14:creationId xmlns:p14="http://schemas.microsoft.com/office/powerpoint/2010/main" val="4091374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119 - 2010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2289" y="2044586"/>
            <a:ext cx="5696592" cy="4272444"/>
          </a:xfrm>
        </p:spPr>
      </p:pic>
      <p:sp>
        <p:nvSpPr>
          <p:cNvPr id="3" name="TextBox 2"/>
          <p:cNvSpPr txBox="1"/>
          <p:nvPr/>
        </p:nvSpPr>
        <p:spPr>
          <a:xfrm>
            <a:off x="3379114" y="1223343"/>
            <a:ext cx="3146072" cy="369332"/>
          </a:xfrm>
          <a:prstGeom prst="rect">
            <a:avLst/>
          </a:prstGeom>
          <a:noFill/>
        </p:spPr>
        <p:txBody>
          <a:bodyPr wrap="square" rtlCol="0">
            <a:spAutoFit/>
          </a:bodyPr>
          <a:lstStyle/>
          <a:p>
            <a:r>
              <a:rPr lang="en-US" dirty="0" smtClean="0"/>
              <a:t>Regrowth on #119</a:t>
            </a:r>
            <a:endParaRPr lang="en-US" dirty="0"/>
          </a:p>
        </p:txBody>
      </p:sp>
    </p:spTree>
    <p:extLst>
      <p:ext uri="{BB962C8B-B14F-4D97-AF65-F5344CB8AC3E}">
        <p14:creationId xmlns:p14="http://schemas.microsoft.com/office/powerpoint/2010/main" val="1326192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2289" y="2044586"/>
            <a:ext cx="5696592" cy="4272444"/>
          </a:xfrm>
        </p:spPr>
      </p:pic>
      <p:sp>
        <p:nvSpPr>
          <p:cNvPr id="3" name="TextBox 2"/>
          <p:cNvSpPr txBox="1"/>
          <p:nvPr/>
        </p:nvSpPr>
        <p:spPr>
          <a:xfrm>
            <a:off x="3379114" y="1223343"/>
            <a:ext cx="3146072" cy="369332"/>
          </a:xfrm>
          <a:prstGeom prst="rect">
            <a:avLst/>
          </a:prstGeom>
          <a:noFill/>
        </p:spPr>
        <p:txBody>
          <a:bodyPr wrap="square" rtlCol="0">
            <a:spAutoFit/>
          </a:bodyPr>
          <a:lstStyle/>
          <a:p>
            <a:r>
              <a:rPr lang="en-US" dirty="0" smtClean="0"/>
              <a:t>Regrowth on #120</a:t>
            </a:r>
            <a:endParaRPr lang="en-US" dirty="0"/>
          </a:p>
        </p:txBody>
      </p:sp>
    </p:spTree>
    <p:extLst>
      <p:ext uri="{BB962C8B-B14F-4D97-AF65-F5344CB8AC3E}">
        <p14:creationId xmlns:p14="http://schemas.microsoft.com/office/powerpoint/2010/main" val="2260281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4363" y="2044586"/>
            <a:ext cx="4272444" cy="4272444"/>
          </a:xfrm>
        </p:spPr>
      </p:pic>
      <p:sp>
        <p:nvSpPr>
          <p:cNvPr id="3" name="TextBox 2"/>
          <p:cNvSpPr txBox="1"/>
          <p:nvPr/>
        </p:nvSpPr>
        <p:spPr>
          <a:xfrm>
            <a:off x="3379114" y="1223343"/>
            <a:ext cx="3146072" cy="369332"/>
          </a:xfrm>
          <a:prstGeom prst="rect">
            <a:avLst/>
          </a:prstGeom>
          <a:noFill/>
        </p:spPr>
        <p:txBody>
          <a:bodyPr wrap="square" rtlCol="0">
            <a:spAutoFit/>
          </a:bodyPr>
          <a:lstStyle/>
          <a:p>
            <a:r>
              <a:rPr lang="en-US" dirty="0" smtClean="0"/>
              <a:t>Regrowth on #120</a:t>
            </a:r>
            <a:endParaRPr lang="en-US" dirty="0"/>
          </a:p>
        </p:txBody>
      </p:sp>
    </p:spTree>
    <p:extLst>
      <p:ext uri="{BB962C8B-B14F-4D97-AF65-F5344CB8AC3E}">
        <p14:creationId xmlns:p14="http://schemas.microsoft.com/office/powerpoint/2010/main" val="3832141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169"/>
            <a:ext cx="7770813" cy="1371600"/>
          </a:xfrm>
        </p:spPr>
        <p:txBody>
          <a:bodyPr/>
          <a:lstStyle/>
          <a:p>
            <a:r>
              <a:rPr lang="en-US" dirty="0" smtClean="0"/>
              <a:t>Site 121 - 2009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3123" y="1957347"/>
            <a:ext cx="6189961" cy="4126641"/>
          </a:xfrm>
        </p:spPr>
      </p:pic>
      <p:sp>
        <p:nvSpPr>
          <p:cNvPr id="3" name="TextBox 2"/>
          <p:cNvSpPr txBox="1"/>
          <p:nvPr/>
        </p:nvSpPr>
        <p:spPr>
          <a:xfrm>
            <a:off x="3418429" y="1221103"/>
            <a:ext cx="2718125" cy="369332"/>
          </a:xfrm>
          <a:prstGeom prst="rect">
            <a:avLst/>
          </a:prstGeom>
          <a:noFill/>
        </p:spPr>
        <p:txBody>
          <a:bodyPr wrap="square" rtlCol="0">
            <a:spAutoFit/>
          </a:bodyPr>
          <a:lstStyle/>
          <a:p>
            <a:r>
              <a:rPr lang="en-US" dirty="0" smtClean="0"/>
              <a:t>Regrowth on #121</a:t>
            </a:r>
            <a:endParaRPr lang="en-US" dirty="0"/>
          </a:p>
        </p:txBody>
      </p:sp>
    </p:spTree>
    <p:extLst>
      <p:ext uri="{BB962C8B-B14F-4D97-AF65-F5344CB8AC3E}">
        <p14:creationId xmlns:p14="http://schemas.microsoft.com/office/powerpoint/2010/main" val="1337228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009" y="1957347"/>
            <a:ext cx="5502188" cy="4126641"/>
          </a:xfrm>
        </p:spPr>
      </p:pic>
      <p:sp>
        <p:nvSpPr>
          <p:cNvPr id="3" name="TextBox 2"/>
          <p:cNvSpPr txBox="1"/>
          <p:nvPr/>
        </p:nvSpPr>
        <p:spPr>
          <a:xfrm>
            <a:off x="3588853" y="1252421"/>
            <a:ext cx="3274245" cy="369332"/>
          </a:xfrm>
          <a:prstGeom prst="rect">
            <a:avLst/>
          </a:prstGeom>
          <a:noFill/>
        </p:spPr>
        <p:txBody>
          <a:bodyPr wrap="square" rtlCol="0">
            <a:spAutoFit/>
          </a:bodyPr>
          <a:lstStyle/>
          <a:p>
            <a:r>
              <a:rPr lang="en-US" dirty="0" smtClean="0"/>
              <a:t>Regrowth on #121</a:t>
            </a:r>
            <a:endParaRPr lang="en-US" dirty="0"/>
          </a:p>
        </p:txBody>
      </p:sp>
    </p:spTree>
    <p:extLst>
      <p:ext uri="{BB962C8B-B14F-4D97-AF65-F5344CB8AC3E}">
        <p14:creationId xmlns:p14="http://schemas.microsoft.com/office/powerpoint/2010/main" val="1368238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009" y="1957347"/>
            <a:ext cx="5502188" cy="4126641"/>
          </a:xfrm>
        </p:spPr>
      </p:pic>
      <p:sp>
        <p:nvSpPr>
          <p:cNvPr id="3" name="TextBox 2"/>
          <p:cNvSpPr txBox="1"/>
          <p:nvPr/>
        </p:nvSpPr>
        <p:spPr>
          <a:xfrm>
            <a:off x="3588853" y="1252421"/>
            <a:ext cx="3274245" cy="369332"/>
          </a:xfrm>
          <a:prstGeom prst="rect">
            <a:avLst/>
          </a:prstGeom>
          <a:noFill/>
        </p:spPr>
        <p:txBody>
          <a:bodyPr wrap="square" rtlCol="0">
            <a:spAutoFit/>
          </a:bodyPr>
          <a:lstStyle/>
          <a:p>
            <a:r>
              <a:rPr lang="en-US" dirty="0" smtClean="0"/>
              <a:t>Regrowth on #122</a:t>
            </a:r>
            <a:endParaRPr lang="en-US" dirty="0"/>
          </a:p>
        </p:txBody>
      </p:sp>
    </p:spTree>
    <p:extLst>
      <p:ext uri="{BB962C8B-B14F-4D97-AF65-F5344CB8AC3E}">
        <p14:creationId xmlns:p14="http://schemas.microsoft.com/office/powerpoint/2010/main" val="1270270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009" y="1957347"/>
            <a:ext cx="5502188" cy="4126641"/>
          </a:xfrm>
        </p:spPr>
      </p:pic>
      <p:sp>
        <p:nvSpPr>
          <p:cNvPr id="3" name="TextBox 2"/>
          <p:cNvSpPr txBox="1"/>
          <p:nvPr/>
        </p:nvSpPr>
        <p:spPr>
          <a:xfrm>
            <a:off x="3588853" y="1252421"/>
            <a:ext cx="3274245" cy="369332"/>
          </a:xfrm>
          <a:prstGeom prst="rect">
            <a:avLst/>
          </a:prstGeom>
          <a:noFill/>
        </p:spPr>
        <p:txBody>
          <a:bodyPr wrap="square" rtlCol="0">
            <a:spAutoFit/>
          </a:bodyPr>
          <a:lstStyle/>
          <a:p>
            <a:r>
              <a:rPr lang="en-US" dirty="0" smtClean="0"/>
              <a:t>Regrowth on #123</a:t>
            </a:r>
            <a:endParaRPr lang="en-US" dirty="0"/>
          </a:p>
        </p:txBody>
      </p:sp>
    </p:spTree>
    <p:extLst>
      <p:ext uri="{BB962C8B-B14F-4D97-AF65-F5344CB8AC3E}">
        <p14:creationId xmlns:p14="http://schemas.microsoft.com/office/powerpoint/2010/main" val="1707300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102 - 2009 </a:t>
            </a:r>
            <a:endParaRPr lang="en-US" dirty="0"/>
          </a:p>
        </p:txBody>
      </p:sp>
      <p:pic>
        <p:nvPicPr>
          <p:cNvPr id="5" name="Content Placeholder 4" descr="102_RS_2009march07_b.jpg"/>
          <p:cNvPicPr>
            <a:picLocks noGrp="1" noChangeAspect="1"/>
          </p:cNvPicPr>
          <p:nvPr>
            <p:ph idx="1"/>
          </p:nvPr>
        </p:nvPicPr>
        <p:blipFill>
          <a:blip r:embed="rId2">
            <a:extLst>
              <a:ext uri="{28A0092B-C50C-407E-A947-70E740481C1C}">
                <a14:useLocalDpi xmlns:a14="http://schemas.microsoft.com/office/drawing/2010/main" val="0"/>
              </a:ext>
            </a:extLst>
          </a:blip>
          <a:srcRect t="14699" b="14699"/>
          <a:stretch>
            <a:fillRect/>
          </a:stretch>
        </p:blipFill>
        <p:spPr/>
      </p:pic>
      <p:sp>
        <p:nvSpPr>
          <p:cNvPr id="3" name="TextBox 2"/>
          <p:cNvSpPr txBox="1"/>
          <p:nvPr/>
        </p:nvSpPr>
        <p:spPr>
          <a:xfrm>
            <a:off x="3204777" y="1246370"/>
            <a:ext cx="2646908" cy="369332"/>
          </a:xfrm>
          <a:prstGeom prst="rect">
            <a:avLst/>
          </a:prstGeom>
          <a:noFill/>
        </p:spPr>
        <p:txBody>
          <a:bodyPr wrap="square" rtlCol="0">
            <a:spAutoFit/>
          </a:bodyPr>
          <a:lstStyle/>
          <a:p>
            <a:r>
              <a:rPr lang="en-US" dirty="0" smtClean="0"/>
              <a:t>Regrowth on #102</a:t>
            </a:r>
            <a:endParaRPr lang="en-US" dirty="0"/>
          </a:p>
        </p:txBody>
      </p:sp>
    </p:spTree>
    <p:extLst>
      <p:ext uri="{BB962C8B-B14F-4D97-AF65-F5344CB8AC3E}">
        <p14:creationId xmlns:p14="http://schemas.microsoft.com/office/powerpoint/2010/main" val="335966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4782" y="1957347"/>
            <a:ext cx="4126641" cy="4126641"/>
          </a:xfrm>
        </p:spPr>
      </p:pic>
      <p:sp>
        <p:nvSpPr>
          <p:cNvPr id="3" name="TextBox 2"/>
          <p:cNvSpPr txBox="1"/>
          <p:nvPr/>
        </p:nvSpPr>
        <p:spPr>
          <a:xfrm>
            <a:off x="3588853" y="1252421"/>
            <a:ext cx="3274245" cy="369332"/>
          </a:xfrm>
          <a:prstGeom prst="rect">
            <a:avLst/>
          </a:prstGeom>
          <a:noFill/>
        </p:spPr>
        <p:txBody>
          <a:bodyPr wrap="square" rtlCol="0">
            <a:spAutoFit/>
          </a:bodyPr>
          <a:lstStyle/>
          <a:p>
            <a:r>
              <a:rPr lang="en-US" dirty="0" smtClean="0"/>
              <a:t>Regrowth on #123</a:t>
            </a:r>
            <a:endParaRPr lang="en-US" dirty="0"/>
          </a:p>
        </p:txBody>
      </p:sp>
    </p:spTree>
    <p:extLst>
      <p:ext uri="{BB962C8B-B14F-4D97-AF65-F5344CB8AC3E}">
        <p14:creationId xmlns:p14="http://schemas.microsoft.com/office/powerpoint/2010/main" val="544914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123 - 2010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4782" y="1957347"/>
            <a:ext cx="4126641" cy="4126641"/>
          </a:xfrm>
        </p:spPr>
      </p:pic>
      <p:sp>
        <p:nvSpPr>
          <p:cNvPr id="3" name="TextBox 2"/>
          <p:cNvSpPr txBox="1"/>
          <p:nvPr/>
        </p:nvSpPr>
        <p:spPr>
          <a:xfrm>
            <a:off x="3588853" y="1252421"/>
            <a:ext cx="3274245" cy="369332"/>
          </a:xfrm>
          <a:prstGeom prst="rect">
            <a:avLst/>
          </a:prstGeom>
          <a:noFill/>
        </p:spPr>
        <p:txBody>
          <a:bodyPr wrap="square" rtlCol="0">
            <a:spAutoFit/>
          </a:bodyPr>
          <a:lstStyle/>
          <a:p>
            <a:r>
              <a:rPr lang="en-US" dirty="0" smtClean="0"/>
              <a:t>Regrowth on #123</a:t>
            </a:r>
            <a:endParaRPr lang="en-US" dirty="0"/>
          </a:p>
        </p:txBody>
      </p:sp>
    </p:spTree>
    <p:extLst>
      <p:ext uri="{BB962C8B-B14F-4D97-AF65-F5344CB8AC3E}">
        <p14:creationId xmlns:p14="http://schemas.microsoft.com/office/powerpoint/2010/main" val="3682267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124 - 2009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7992" y="2238749"/>
            <a:ext cx="6117363" cy="4078242"/>
          </a:xfrm>
        </p:spPr>
      </p:pic>
      <p:sp>
        <p:nvSpPr>
          <p:cNvPr id="3" name="TextBox 2"/>
          <p:cNvSpPr txBox="1"/>
          <p:nvPr/>
        </p:nvSpPr>
        <p:spPr>
          <a:xfrm>
            <a:off x="3715167" y="1270110"/>
            <a:ext cx="2041562" cy="369332"/>
          </a:xfrm>
          <a:prstGeom prst="rect">
            <a:avLst/>
          </a:prstGeom>
          <a:noFill/>
        </p:spPr>
        <p:txBody>
          <a:bodyPr wrap="square" rtlCol="0">
            <a:spAutoFit/>
          </a:bodyPr>
          <a:lstStyle/>
          <a:p>
            <a:r>
              <a:rPr lang="en-US" dirty="0" smtClean="0"/>
              <a:t>Regrowth on #121</a:t>
            </a:r>
            <a:endParaRPr lang="en-US" dirty="0"/>
          </a:p>
        </p:txBody>
      </p:sp>
    </p:spTree>
    <p:extLst>
      <p:ext uri="{BB962C8B-B14F-4D97-AF65-F5344CB8AC3E}">
        <p14:creationId xmlns:p14="http://schemas.microsoft.com/office/powerpoint/2010/main" val="2298308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124 - 2010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1158" y="2238749"/>
            <a:ext cx="5671031" cy="4078242"/>
          </a:xfrm>
        </p:spPr>
      </p:pic>
      <p:sp>
        <p:nvSpPr>
          <p:cNvPr id="3" name="TextBox 2"/>
          <p:cNvSpPr txBox="1"/>
          <p:nvPr/>
        </p:nvSpPr>
        <p:spPr>
          <a:xfrm>
            <a:off x="3738555" y="1234993"/>
            <a:ext cx="3740330" cy="369332"/>
          </a:xfrm>
          <a:prstGeom prst="rect">
            <a:avLst/>
          </a:prstGeom>
          <a:noFill/>
        </p:spPr>
        <p:txBody>
          <a:bodyPr wrap="square" rtlCol="0">
            <a:spAutoFit/>
          </a:bodyPr>
          <a:lstStyle/>
          <a:p>
            <a:r>
              <a:rPr lang="en-US" dirty="0" smtClean="0"/>
              <a:t>Regrowth on #124</a:t>
            </a:r>
            <a:endParaRPr lang="en-US" dirty="0"/>
          </a:p>
        </p:txBody>
      </p:sp>
    </p:spTree>
    <p:extLst>
      <p:ext uri="{BB962C8B-B14F-4D97-AF65-F5344CB8AC3E}">
        <p14:creationId xmlns:p14="http://schemas.microsoft.com/office/powerpoint/2010/main" val="2157211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125 - 2009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2774" y="2179645"/>
            <a:ext cx="6059102" cy="4039402"/>
          </a:xfrm>
        </p:spPr>
      </p:pic>
      <p:sp>
        <p:nvSpPr>
          <p:cNvPr id="3" name="TextBox 2"/>
          <p:cNvSpPr txBox="1"/>
          <p:nvPr/>
        </p:nvSpPr>
        <p:spPr>
          <a:xfrm>
            <a:off x="3596472" y="1246370"/>
            <a:ext cx="2195865" cy="369332"/>
          </a:xfrm>
          <a:prstGeom prst="rect">
            <a:avLst/>
          </a:prstGeom>
          <a:noFill/>
        </p:spPr>
        <p:txBody>
          <a:bodyPr wrap="square" rtlCol="0">
            <a:spAutoFit/>
          </a:bodyPr>
          <a:lstStyle/>
          <a:p>
            <a:r>
              <a:rPr lang="en-US" dirty="0" smtClean="0"/>
              <a:t>Regrowth on #125</a:t>
            </a:r>
            <a:endParaRPr lang="en-US" dirty="0"/>
          </a:p>
        </p:txBody>
      </p:sp>
    </p:spTree>
    <p:extLst>
      <p:ext uri="{BB962C8B-B14F-4D97-AF65-F5344CB8AC3E}">
        <p14:creationId xmlns:p14="http://schemas.microsoft.com/office/powerpoint/2010/main" val="3001661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125 - 2009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9390" y="2179645"/>
            <a:ext cx="5385869" cy="4039402"/>
          </a:xfrm>
        </p:spPr>
      </p:pic>
    </p:spTree>
    <p:extLst>
      <p:ext uri="{BB962C8B-B14F-4D97-AF65-F5344CB8AC3E}">
        <p14:creationId xmlns:p14="http://schemas.microsoft.com/office/powerpoint/2010/main" val="1309093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712"/>
            <a:ext cx="7770813" cy="1371600"/>
          </a:xfrm>
        </p:spPr>
        <p:txBody>
          <a:bodyPr/>
          <a:lstStyle/>
          <a:p>
            <a:r>
              <a:rPr lang="en-US" dirty="0" smtClean="0"/>
              <a:t>Site 125 - 2010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9390" y="2179645"/>
            <a:ext cx="5385869" cy="4039402"/>
          </a:xfrm>
        </p:spPr>
      </p:pic>
      <p:sp>
        <p:nvSpPr>
          <p:cNvPr id="3" name="TextBox 2"/>
          <p:cNvSpPr txBox="1"/>
          <p:nvPr/>
        </p:nvSpPr>
        <p:spPr>
          <a:xfrm>
            <a:off x="3530592" y="1258295"/>
            <a:ext cx="3052855" cy="369332"/>
          </a:xfrm>
          <a:prstGeom prst="rect">
            <a:avLst/>
          </a:prstGeom>
          <a:noFill/>
        </p:spPr>
        <p:txBody>
          <a:bodyPr wrap="square" rtlCol="0">
            <a:spAutoFit/>
          </a:bodyPr>
          <a:lstStyle/>
          <a:p>
            <a:r>
              <a:rPr lang="en-US" dirty="0" smtClean="0"/>
              <a:t>Regrowth on #125</a:t>
            </a:r>
            <a:endParaRPr lang="en-US" dirty="0"/>
          </a:p>
        </p:txBody>
      </p:sp>
    </p:spTree>
    <p:extLst>
      <p:ext uri="{BB962C8B-B14F-4D97-AF65-F5344CB8AC3E}">
        <p14:creationId xmlns:p14="http://schemas.microsoft.com/office/powerpoint/2010/main" val="15401137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712"/>
            <a:ext cx="7770813" cy="1371600"/>
          </a:xfrm>
        </p:spPr>
        <p:txBody>
          <a:bodyPr/>
          <a:lstStyle/>
          <a:p>
            <a:r>
              <a:rPr lang="en-US" dirty="0" smtClean="0"/>
              <a:t>Site 125 - 2010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9390" y="2179645"/>
            <a:ext cx="5385869" cy="4039401"/>
          </a:xfrm>
        </p:spPr>
      </p:pic>
      <p:sp>
        <p:nvSpPr>
          <p:cNvPr id="3" name="TextBox 2"/>
          <p:cNvSpPr txBox="1"/>
          <p:nvPr/>
        </p:nvSpPr>
        <p:spPr>
          <a:xfrm>
            <a:off x="3530592" y="1258295"/>
            <a:ext cx="3052855" cy="369332"/>
          </a:xfrm>
          <a:prstGeom prst="rect">
            <a:avLst/>
          </a:prstGeom>
          <a:noFill/>
        </p:spPr>
        <p:txBody>
          <a:bodyPr wrap="square" rtlCol="0">
            <a:spAutoFit/>
          </a:bodyPr>
          <a:lstStyle/>
          <a:p>
            <a:r>
              <a:rPr lang="en-US" dirty="0" smtClean="0"/>
              <a:t>Regrowth on #125</a:t>
            </a:r>
            <a:endParaRPr lang="en-US" dirty="0"/>
          </a:p>
        </p:txBody>
      </p:sp>
    </p:spTree>
    <p:extLst>
      <p:ext uri="{BB962C8B-B14F-4D97-AF65-F5344CB8AC3E}">
        <p14:creationId xmlns:p14="http://schemas.microsoft.com/office/powerpoint/2010/main" val="2745057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712"/>
            <a:ext cx="7770813" cy="1371600"/>
          </a:xfrm>
        </p:spPr>
        <p:txBody>
          <a:bodyPr/>
          <a:lstStyle/>
          <a:p>
            <a:r>
              <a:rPr lang="en-US" dirty="0" smtClean="0"/>
              <a:t>Site 125 - 2010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624" y="2179645"/>
            <a:ext cx="4039401" cy="4039401"/>
          </a:xfrm>
        </p:spPr>
      </p:pic>
      <p:sp>
        <p:nvSpPr>
          <p:cNvPr id="3" name="TextBox 2"/>
          <p:cNvSpPr txBox="1"/>
          <p:nvPr/>
        </p:nvSpPr>
        <p:spPr>
          <a:xfrm>
            <a:off x="3530592" y="1258295"/>
            <a:ext cx="3052855" cy="369332"/>
          </a:xfrm>
          <a:prstGeom prst="rect">
            <a:avLst/>
          </a:prstGeom>
          <a:noFill/>
        </p:spPr>
        <p:txBody>
          <a:bodyPr wrap="square" rtlCol="0">
            <a:spAutoFit/>
          </a:bodyPr>
          <a:lstStyle/>
          <a:p>
            <a:r>
              <a:rPr lang="en-US" dirty="0" smtClean="0"/>
              <a:t>Regrowth on #125</a:t>
            </a:r>
            <a:endParaRPr lang="en-US" dirty="0"/>
          </a:p>
        </p:txBody>
      </p:sp>
    </p:spTree>
    <p:extLst>
      <p:ext uri="{BB962C8B-B14F-4D97-AF65-F5344CB8AC3E}">
        <p14:creationId xmlns:p14="http://schemas.microsoft.com/office/powerpoint/2010/main" val="986866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712"/>
            <a:ext cx="7770813" cy="1371600"/>
          </a:xfrm>
        </p:spPr>
        <p:txBody>
          <a:bodyPr/>
          <a:lstStyle/>
          <a:p>
            <a:r>
              <a:rPr lang="en-US" dirty="0" smtClean="0"/>
              <a:t>Site 125 - 2010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624" y="2179645"/>
            <a:ext cx="4039401" cy="4039401"/>
          </a:xfrm>
        </p:spPr>
      </p:pic>
      <p:sp>
        <p:nvSpPr>
          <p:cNvPr id="3" name="TextBox 2"/>
          <p:cNvSpPr txBox="1"/>
          <p:nvPr/>
        </p:nvSpPr>
        <p:spPr>
          <a:xfrm>
            <a:off x="3530592" y="1258295"/>
            <a:ext cx="3052855" cy="369332"/>
          </a:xfrm>
          <a:prstGeom prst="rect">
            <a:avLst/>
          </a:prstGeom>
          <a:noFill/>
        </p:spPr>
        <p:txBody>
          <a:bodyPr wrap="square" rtlCol="0">
            <a:spAutoFit/>
          </a:bodyPr>
          <a:lstStyle/>
          <a:p>
            <a:r>
              <a:rPr lang="en-US" dirty="0" smtClean="0"/>
              <a:t>Regrowth on #125</a:t>
            </a:r>
            <a:endParaRPr lang="en-US" dirty="0"/>
          </a:p>
        </p:txBody>
      </p:sp>
    </p:spTree>
    <p:extLst>
      <p:ext uri="{BB962C8B-B14F-4D97-AF65-F5344CB8AC3E}">
        <p14:creationId xmlns:p14="http://schemas.microsoft.com/office/powerpoint/2010/main" val="156196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102* - 2010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806" y="2209800"/>
            <a:ext cx="4876800" cy="3657600"/>
          </a:xfrm>
        </p:spPr>
      </p:pic>
      <p:sp>
        <p:nvSpPr>
          <p:cNvPr id="3" name="TextBox 2"/>
          <p:cNvSpPr txBox="1"/>
          <p:nvPr/>
        </p:nvSpPr>
        <p:spPr>
          <a:xfrm>
            <a:off x="2598422" y="1246644"/>
            <a:ext cx="4555979" cy="369332"/>
          </a:xfrm>
          <a:prstGeom prst="rect">
            <a:avLst/>
          </a:prstGeom>
          <a:noFill/>
        </p:spPr>
        <p:txBody>
          <a:bodyPr wrap="square" rtlCol="0">
            <a:spAutoFit/>
          </a:bodyPr>
          <a:lstStyle/>
          <a:p>
            <a:r>
              <a:rPr lang="en-US" dirty="0" smtClean="0"/>
              <a:t>*No sign of 102 other than its tag</a:t>
            </a:r>
            <a:endParaRPr lang="en-US" dirty="0"/>
          </a:p>
        </p:txBody>
      </p:sp>
    </p:spTree>
    <p:extLst>
      <p:ext uri="{BB962C8B-B14F-4D97-AF65-F5344CB8AC3E}">
        <p14:creationId xmlns:p14="http://schemas.microsoft.com/office/powerpoint/2010/main" val="36633865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712"/>
            <a:ext cx="7770813" cy="1371600"/>
          </a:xfrm>
        </p:spPr>
        <p:txBody>
          <a:bodyPr/>
          <a:lstStyle/>
          <a:p>
            <a:r>
              <a:rPr lang="en-US" dirty="0" smtClean="0"/>
              <a:t>Site 126 - 2010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7556" y="2058269"/>
            <a:ext cx="4874469" cy="3655851"/>
          </a:xfrm>
        </p:spPr>
      </p:pic>
      <p:sp>
        <p:nvSpPr>
          <p:cNvPr id="3" name="TextBox 2"/>
          <p:cNvSpPr txBox="1"/>
          <p:nvPr/>
        </p:nvSpPr>
        <p:spPr>
          <a:xfrm>
            <a:off x="3530592" y="1258295"/>
            <a:ext cx="3052855" cy="369332"/>
          </a:xfrm>
          <a:prstGeom prst="rect">
            <a:avLst/>
          </a:prstGeom>
          <a:noFill/>
        </p:spPr>
        <p:txBody>
          <a:bodyPr wrap="square" rtlCol="0">
            <a:spAutoFit/>
          </a:bodyPr>
          <a:lstStyle/>
          <a:p>
            <a:r>
              <a:rPr lang="en-US" dirty="0" smtClean="0"/>
              <a:t>Regrowth on #126</a:t>
            </a:r>
            <a:endParaRPr lang="en-US" dirty="0"/>
          </a:p>
        </p:txBody>
      </p:sp>
    </p:spTree>
    <p:extLst>
      <p:ext uri="{BB962C8B-B14F-4D97-AF65-F5344CB8AC3E}">
        <p14:creationId xmlns:p14="http://schemas.microsoft.com/office/powerpoint/2010/main" val="813548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712"/>
            <a:ext cx="7770813" cy="1371600"/>
          </a:xfrm>
        </p:spPr>
        <p:txBody>
          <a:bodyPr/>
          <a:lstStyle/>
          <a:p>
            <a:r>
              <a:rPr lang="en-US" dirty="0" smtClean="0"/>
              <a:t>Site 126 - 2010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8387" y="1939567"/>
            <a:ext cx="4786501" cy="4786501"/>
          </a:xfrm>
        </p:spPr>
      </p:pic>
      <p:sp>
        <p:nvSpPr>
          <p:cNvPr id="3" name="TextBox 2"/>
          <p:cNvSpPr txBox="1"/>
          <p:nvPr/>
        </p:nvSpPr>
        <p:spPr>
          <a:xfrm>
            <a:off x="3530592" y="1258295"/>
            <a:ext cx="3052855" cy="369332"/>
          </a:xfrm>
          <a:prstGeom prst="rect">
            <a:avLst/>
          </a:prstGeom>
          <a:noFill/>
        </p:spPr>
        <p:txBody>
          <a:bodyPr wrap="square" rtlCol="0">
            <a:spAutoFit/>
          </a:bodyPr>
          <a:lstStyle/>
          <a:p>
            <a:r>
              <a:rPr lang="en-US" dirty="0" smtClean="0"/>
              <a:t>Regrowth on #126</a:t>
            </a:r>
            <a:endParaRPr lang="en-US" dirty="0"/>
          </a:p>
        </p:txBody>
      </p:sp>
    </p:spTree>
    <p:extLst>
      <p:ext uri="{BB962C8B-B14F-4D97-AF65-F5344CB8AC3E}">
        <p14:creationId xmlns:p14="http://schemas.microsoft.com/office/powerpoint/2010/main" val="1977467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712"/>
            <a:ext cx="7770813" cy="1371600"/>
          </a:xfrm>
        </p:spPr>
        <p:txBody>
          <a:bodyPr/>
          <a:lstStyle/>
          <a:p>
            <a:r>
              <a:rPr lang="en-US" dirty="0" smtClean="0"/>
              <a:t>Site 126 - 2010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6865" y="2269834"/>
            <a:ext cx="3655851" cy="3232720"/>
          </a:xfrm>
        </p:spPr>
      </p:pic>
      <p:sp>
        <p:nvSpPr>
          <p:cNvPr id="3" name="TextBox 2"/>
          <p:cNvSpPr txBox="1"/>
          <p:nvPr/>
        </p:nvSpPr>
        <p:spPr>
          <a:xfrm>
            <a:off x="3530592" y="1258295"/>
            <a:ext cx="3052855" cy="369332"/>
          </a:xfrm>
          <a:prstGeom prst="rect">
            <a:avLst/>
          </a:prstGeom>
          <a:noFill/>
        </p:spPr>
        <p:txBody>
          <a:bodyPr wrap="square" rtlCol="0">
            <a:spAutoFit/>
          </a:bodyPr>
          <a:lstStyle/>
          <a:p>
            <a:r>
              <a:rPr lang="en-US" dirty="0" smtClean="0"/>
              <a:t>Regrowth on #126</a:t>
            </a:r>
            <a:endParaRPr lang="en-US" dirty="0"/>
          </a:p>
        </p:txBody>
      </p:sp>
    </p:spTree>
    <p:extLst>
      <p:ext uri="{BB962C8B-B14F-4D97-AF65-F5344CB8AC3E}">
        <p14:creationId xmlns:p14="http://schemas.microsoft.com/office/powerpoint/2010/main" val="2951005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127 - 2009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6425" y="2155413"/>
            <a:ext cx="6188668" cy="4125778"/>
          </a:xfrm>
        </p:spPr>
      </p:pic>
      <p:sp>
        <p:nvSpPr>
          <p:cNvPr id="3" name="TextBox 2"/>
          <p:cNvSpPr txBox="1"/>
          <p:nvPr/>
        </p:nvSpPr>
        <p:spPr>
          <a:xfrm>
            <a:off x="3465907" y="1254170"/>
            <a:ext cx="2433256" cy="369332"/>
          </a:xfrm>
          <a:prstGeom prst="rect">
            <a:avLst/>
          </a:prstGeom>
          <a:noFill/>
        </p:spPr>
        <p:txBody>
          <a:bodyPr wrap="square" rtlCol="0">
            <a:spAutoFit/>
          </a:bodyPr>
          <a:lstStyle/>
          <a:p>
            <a:r>
              <a:rPr lang="en-US" dirty="0" smtClean="0"/>
              <a:t>Regrowth on #127</a:t>
            </a:r>
            <a:endParaRPr lang="en-US" dirty="0"/>
          </a:p>
        </p:txBody>
      </p:sp>
    </p:spTree>
    <p:extLst>
      <p:ext uri="{BB962C8B-B14F-4D97-AF65-F5344CB8AC3E}">
        <p14:creationId xmlns:p14="http://schemas.microsoft.com/office/powerpoint/2010/main" val="491820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0240" y="2155413"/>
            <a:ext cx="5501037" cy="4125778"/>
          </a:xfrm>
        </p:spPr>
      </p:pic>
      <p:sp>
        <p:nvSpPr>
          <p:cNvPr id="3" name="TextBox 2"/>
          <p:cNvSpPr txBox="1"/>
          <p:nvPr/>
        </p:nvSpPr>
        <p:spPr>
          <a:xfrm>
            <a:off x="3553897" y="1145187"/>
            <a:ext cx="3262593" cy="369332"/>
          </a:xfrm>
          <a:prstGeom prst="rect">
            <a:avLst/>
          </a:prstGeom>
          <a:noFill/>
        </p:spPr>
        <p:txBody>
          <a:bodyPr wrap="square" rtlCol="0">
            <a:spAutoFit/>
          </a:bodyPr>
          <a:lstStyle/>
          <a:p>
            <a:r>
              <a:rPr lang="en-US" dirty="0" smtClean="0"/>
              <a:t>Regrowth on #127</a:t>
            </a:r>
            <a:endParaRPr lang="en-US" dirty="0"/>
          </a:p>
        </p:txBody>
      </p:sp>
    </p:spTree>
    <p:extLst>
      <p:ext uri="{BB962C8B-B14F-4D97-AF65-F5344CB8AC3E}">
        <p14:creationId xmlns:p14="http://schemas.microsoft.com/office/powerpoint/2010/main" val="3713807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127 - 2010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4500" y="2155413"/>
            <a:ext cx="3972517" cy="4125778"/>
          </a:xfrm>
        </p:spPr>
      </p:pic>
      <p:sp>
        <p:nvSpPr>
          <p:cNvPr id="3" name="TextBox 2"/>
          <p:cNvSpPr txBox="1"/>
          <p:nvPr/>
        </p:nvSpPr>
        <p:spPr>
          <a:xfrm>
            <a:off x="3553897" y="1145187"/>
            <a:ext cx="3262593" cy="369332"/>
          </a:xfrm>
          <a:prstGeom prst="rect">
            <a:avLst/>
          </a:prstGeom>
          <a:noFill/>
        </p:spPr>
        <p:txBody>
          <a:bodyPr wrap="square" rtlCol="0">
            <a:spAutoFit/>
          </a:bodyPr>
          <a:lstStyle/>
          <a:p>
            <a:r>
              <a:rPr lang="en-US" dirty="0" smtClean="0"/>
              <a:t>Regrowth on #127</a:t>
            </a:r>
            <a:endParaRPr lang="en-US" dirty="0"/>
          </a:p>
        </p:txBody>
      </p:sp>
    </p:spTree>
    <p:extLst>
      <p:ext uri="{BB962C8B-B14F-4D97-AF65-F5344CB8AC3E}">
        <p14:creationId xmlns:p14="http://schemas.microsoft.com/office/powerpoint/2010/main" val="4091331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128 - 2009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2779" y="2065411"/>
            <a:ext cx="4750319" cy="4750319"/>
          </a:xfrm>
        </p:spPr>
      </p:pic>
      <p:sp>
        <p:nvSpPr>
          <p:cNvPr id="3" name="TextBox 2"/>
          <p:cNvSpPr txBox="1"/>
          <p:nvPr/>
        </p:nvSpPr>
        <p:spPr>
          <a:xfrm>
            <a:off x="3442168" y="1109184"/>
            <a:ext cx="2314562" cy="369332"/>
          </a:xfrm>
          <a:prstGeom prst="rect">
            <a:avLst/>
          </a:prstGeom>
          <a:noFill/>
        </p:spPr>
        <p:txBody>
          <a:bodyPr wrap="square" rtlCol="0">
            <a:spAutoFit/>
          </a:bodyPr>
          <a:lstStyle/>
          <a:p>
            <a:r>
              <a:rPr lang="en-US" dirty="0" smtClean="0"/>
              <a:t>Regrowth on #128</a:t>
            </a:r>
            <a:endParaRPr lang="en-US" dirty="0"/>
          </a:p>
        </p:txBody>
      </p:sp>
    </p:spTree>
    <p:extLst>
      <p:ext uri="{BB962C8B-B14F-4D97-AF65-F5344CB8AC3E}">
        <p14:creationId xmlns:p14="http://schemas.microsoft.com/office/powerpoint/2010/main" val="2140721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7294" y="1917306"/>
            <a:ext cx="4695804" cy="4130568"/>
          </a:xfrm>
        </p:spPr>
      </p:pic>
      <p:sp>
        <p:nvSpPr>
          <p:cNvPr id="3" name="TextBox 2"/>
          <p:cNvSpPr txBox="1"/>
          <p:nvPr/>
        </p:nvSpPr>
        <p:spPr>
          <a:xfrm>
            <a:off x="3588853" y="1211692"/>
            <a:ext cx="2120685" cy="369332"/>
          </a:xfrm>
          <a:prstGeom prst="rect">
            <a:avLst/>
          </a:prstGeom>
          <a:noFill/>
        </p:spPr>
        <p:txBody>
          <a:bodyPr wrap="square" rtlCol="0">
            <a:spAutoFit/>
          </a:bodyPr>
          <a:lstStyle/>
          <a:p>
            <a:r>
              <a:rPr lang="en-US" dirty="0" smtClean="0"/>
              <a:t>Regrowth on #128</a:t>
            </a:r>
            <a:endParaRPr lang="en-US" dirty="0"/>
          </a:p>
        </p:txBody>
      </p:sp>
    </p:spTree>
    <p:extLst>
      <p:ext uri="{BB962C8B-B14F-4D97-AF65-F5344CB8AC3E}">
        <p14:creationId xmlns:p14="http://schemas.microsoft.com/office/powerpoint/2010/main" val="29153959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547" y="1917306"/>
            <a:ext cx="4521297" cy="4130568"/>
          </a:xfrm>
        </p:spPr>
      </p:pic>
      <p:sp>
        <p:nvSpPr>
          <p:cNvPr id="3" name="TextBox 2"/>
          <p:cNvSpPr txBox="1"/>
          <p:nvPr/>
        </p:nvSpPr>
        <p:spPr>
          <a:xfrm>
            <a:off x="3588853" y="1211692"/>
            <a:ext cx="2120685" cy="369332"/>
          </a:xfrm>
          <a:prstGeom prst="rect">
            <a:avLst/>
          </a:prstGeom>
          <a:noFill/>
        </p:spPr>
        <p:txBody>
          <a:bodyPr wrap="square" rtlCol="0">
            <a:spAutoFit/>
          </a:bodyPr>
          <a:lstStyle/>
          <a:p>
            <a:r>
              <a:rPr lang="en-US" dirty="0" smtClean="0"/>
              <a:t>Regrowth on #128</a:t>
            </a:r>
            <a:endParaRPr lang="en-US" dirty="0"/>
          </a:p>
        </p:txBody>
      </p:sp>
    </p:spTree>
    <p:extLst>
      <p:ext uri="{BB962C8B-B14F-4D97-AF65-F5344CB8AC3E}">
        <p14:creationId xmlns:p14="http://schemas.microsoft.com/office/powerpoint/2010/main" val="2244323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128 - 2010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547" y="2081273"/>
            <a:ext cx="4521297" cy="3802634"/>
          </a:xfrm>
        </p:spPr>
      </p:pic>
      <p:sp>
        <p:nvSpPr>
          <p:cNvPr id="3" name="TextBox 2"/>
          <p:cNvSpPr txBox="1"/>
          <p:nvPr/>
        </p:nvSpPr>
        <p:spPr>
          <a:xfrm>
            <a:off x="3588853" y="1211692"/>
            <a:ext cx="2120685" cy="369332"/>
          </a:xfrm>
          <a:prstGeom prst="rect">
            <a:avLst/>
          </a:prstGeom>
          <a:noFill/>
        </p:spPr>
        <p:txBody>
          <a:bodyPr wrap="square" rtlCol="0">
            <a:spAutoFit/>
          </a:bodyPr>
          <a:lstStyle/>
          <a:p>
            <a:r>
              <a:rPr lang="en-US" dirty="0" smtClean="0"/>
              <a:t>Regrowth on #128</a:t>
            </a:r>
            <a:endParaRPr lang="en-US" dirty="0"/>
          </a:p>
        </p:txBody>
      </p:sp>
    </p:spTree>
    <p:extLst>
      <p:ext uri="{BB962C8B-B14F-4D97-AF65-F5344CB8AC3E}">
        <p14:creationId xmlns:p14="http://schemas.microsoft.com/office/powerpoint/2010/main" val="1872200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103 - 2009</a:t>
            </a:r>
            <a:endParaRPr lang="en-US" dirty="0"/>
          </a:p>
        </p:txBody>
      </p:sp>
      <p:pic>
        <p:nvPicPr>
          <p:cNvPr id="4" name="Content Placeholder 3" descr="103_RS_2009march07.jpg"/>
          <p:cNvPicPr>
            <a:picLocks noGrp="1" noChangeAspect="1"/>
          </p:cNvPicPr>
          <p:nvPr>
            <p:ph idx="1"/>
          </p:nvPr>
        </p:nvPicPr>
        <p:blipFill>
          <a:blip r:embed="rId2">
            <a:extLst>
              <a:ext uri="{28A0092B-C50C-407E-A947-70E740481C1C}">
                <a14:useLocalDpi xmlns:a14="http://schemas.microsoft.com/office/drawing/2010/main" val="0"/>
              </a:ext>
            </a:extLst>
          </a:blip>
          <a:srcRect t="14699" b="14699"/>
          <a:stretch>
            <a:fillRect/>
          </a:stretch>
        </p:blipFill>
        <p:spPr/>
      </p:pic>
    </p:spTree>
    <p:extLst>
      <p:ext uri="{BB962C8B-B14F-4D97-AF65-F5344CB8AC3E}">
        <p14:creationId xmlns:p14="http://schemas.microsoft.com/office/powerpoint/2010/main" val="22560760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129 - 2009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6777" y="2067891"/>
            <a:ext cx="6280491" cy="4186993"/>
          </a:xfrm>
        </p:spPr>
      </p:pic>
      <p:sp>
        <p:nvSpPr>
          <p:cNvPr id="3" name="TextBox 2"/>
          <p:cNvSpPr txBox="1"/>
          <p:nvPr/>
        </p:nvSpPr>
        <p:spPr>
          <a:xfrm>
            <a:off x="3418429" y="1234499"/>
            <a:ext cx="2243344" cy="369332"/>
          </a:xfrm>
          <a:prstGeom prst="rect">
            <a:avLst/>
          </a:prstGeom>
          <a:noFill/>
        </p:spPr>
        <p:txBody>
          <a:bodyPr wrap="square" rtlCol="0">
            <a:spAutoFit/>
          </a:bodyPr>
          <a:lstStyle/>
          <a:p>
            <a:r>
              <a:rPr lang="en-US" dirty="0" smtClean="0"/>
              <a:t>Regrowth on #129</a:t>
            </a:r>
            <a:endParaRPr lang="en-US" dirty="0"/>
          </a:p>
        </p:txBody>
      </p:sp>
    </p:spTree>
    <p:extLst>
      <p:ext uri="{BB962C8B-B14F-4D97-AF65-F5344CB8AC3E}">
        <p14:creationId xmlns:p14="http://schemas.microsoft.com/office/powerpoint/2010/main" val="15648160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5694" y="2067891"/>
            <a:ext cx="5582657" cy="4186993"/>
          </a:xfrm>
        </p:spPr>
      </p:pic>
    </p:spTree>
    <p:extLst>
      <p:ext uri="{BB962C8B-B14F-4D97-AF65-F5344CB8AC3E}">
        <p14:creationId xmlns:p14="http://schemas.microsoft.com/office/powerpoint/2010/main" val="31704999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129 - 2010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7751" y="2067891"/>
            <a:ext cx="5278543" cy="4186993"/>
          </a:xfrm>
        </p:spPr>
      </p:pic>
      <p:sp>
        <p:nvSpPr>
          <p:cNvPr id="3" name="TextBox 2"/>
          <p:cNvSpPr txBox="1"/>
          <p:nvPr/>
        </p:nvSpPr>
        <p:spPr>
          <a:xfrm>
            <a:off x="3344158" y="1188390"/>
            <a:ext cx="2738248" cy="369332"/>
          </a:xfrm>
          <a:prstGeom prst="rect">
            <a:avLst/>
          </a:prstGeom>
          <a:noFill/>
        </p:spPr>
        <p:txBody>
          <a:bodyPr wrap="square" rtlCol="0">
            <a:spAutoFit/>
          </a:bodyPr>
          <a:lstStyle/>
          <a:p>
            <a:r>
              <a:rPr lang="en-US" dirty="0" smtClean="0"/>
              <a:t>Regrowth on #129</a:t>
            </a:r>
            <a:endParaRPr lang="en-US" dirty="0"/>
          </a:p>
        </p:txBody>
      </p:sp>
    </p:spTree>
    <p:extLst>
      <p:ext uri="{BB962C8B-B14F-4D97-AF65-F5344CB8AC3E}">
        <p14:creationId xmlns:p14="http://schemas.microsoft.com/office/powerpoint/2010/main" val="17075025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8794" y="2043561"/>
            <a:ext cx="6763170" cy="4508782"/>
          </a:xfrm>
        </p:spPr>
      </p:pic>
      <p:sp>
        <p:nvSpPr>
          <p:cNvPr id="3" name="TextBox 2"/>
          <p:cNvSpPr txBox="1"/>
          <p:nvPr/>
        </p:nvSpPr>
        <p:spPr>
          <a:xfrm>
            <a:off x="3299733" y="1234499"/>
            <a:ext cx="3026734" cy="369332"/>
          </a:xfrm>
          <a:prstGeom prst="rect">
            <a:avLst/>
          </a:prstGeom>
          <a:noFill/>
        </p:spPr>
        <p:txBody>
          <a:bodyPr wrap="square" rtlCol="0">
            <a:spAutoFit/>
          </a:bodyPr>
          <a:lstStyle/>
          <a:p>
            <a:r>
              <a:rPr lang="en-US" dirty="0" smtClean="0"/>
              <a:t>Regrowth on #130</a:t>
            </a:r>
            <a:endParaRPr lang="en-US" dirty="0"/>
          </a:p>
        </p:txBody>
      </p:sp>
    </p:spTree>
    <p:extLst>
      <p:ext uri="{BB962C8B-B14F-4D97-AF65-F5344CB8AC3E}">
        <p14:creationId xmlns:p14="http://schemas.microsoft.com/office/powerpoint/2010/main" val="32152599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2201" y="1985487"/>
            <a:ext cx="2825640" cy="3767520"/>
          </a:xfrm>
        </p:spPr>
      </p:pic>
      <p:sp>
        <p:nvSpPr>
          <p:cNvPr id="3" name="TextBox 2"/>
          <p:cNvSpPr txBox="1"/>
          <p:nvPr/>
        </p:nvSpPr>
        <p:spPr>
          <a:xfrm>
            <a:off x="3728678" y="1246644"/>
            <a:ext cx="2458597" cy="369332"/>
          </a:xfrm>
          <a:prstGeom prst="rect">
            <a:avLst/>
          </a:prstGeom>
          <a:noFill/>
        </p:spPr>
        <p:txBody>
          <a:bodyPr wrap="square" rtlCol="0">
            <a:spAutoFit/>
          </a:bodyPr>
          <a:lstStyle/>
          <a:p>
            <a:r>
              <a:rPr lang="en-US" dirty="0" smtClean="0"/>
              <a:t>Regrowth on #130</a:t>
            </a:r>
            <a:endParaRPr lang="en-US" dirty="0"/>
          </a:p>
        </p:txBody>
      </p:sp>
      <p:sp>
        <p:nvSpPr>
          <p:cNvPr id="4" name="TextBox 3"/>
          <p:cNvSpPr txBox="1"/>
          <p:nvPr/>
        </p:nvSpPr>
        <p:spPr>
          <a:xfrm>
            <a:off x="685800" y="5753007"/>
            <a:ext cx="8332940" cy="923330"/>
          </a:xfrm>
          <a:prstGeom prst="rect">
            <a:avLst/>
          </a:prstGeom>
          <a:noFill/>
        </p:spPr>
        <p:txBody>
          <a:bodyPr wrap="square" rtlCol="0">
            <a:spAutoFit/>
          </a:bodyPr>
          <a:lstStyle/>
          <a:p>
            <a:r>
              <a:rPr lang="en-US" dirty="0" smtClean="0"/>
              <a:t>The big head looked large for two years of regrowth so we carefully took a closer look.  Notice that it is regrowth resulting from the original apical meristem being missed when the Site was cut.</a:t>
            </a:r>
            <a:endParaRPr lang="en-US" dirty="0"/>
          </a:p>
        </p:txBody>
      </p:sp>
    </p:spTree>
    <p:extLst>
      <p:ext uri="{BB962C8B-B14F-4D97-AF65-F5344CB8AC3E}">
        <p14:creationId xmlns:p14="http://schemas.microsoft.com/office/powerpoint/2010/main" val="39473633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8860" y="2213676"/>
            <a:ext cx="4719108" cy="3539331"/>
          </a:xfrm>
        </p:spPr>
      </p:pic>
      <p:sp>
        <p:nvSpPr>
          <p:cNvPr id="3" name="TextBox 2"/>
          <p:cNvSpPr txBox="1"/>
          <p:nvPr/>
        </p:nvSpPr>
        <p:spPr>
          <a:xfrm>
            <a:off x="3728678" y="1246644"/>
            <a:ext cx="2458597" cy="369332"/>
          </a:xfrm>
          <a:prstGeom prst="rect">
            <a:avLst/>
          </a:prstGeom>
          <a:noFill/>
        </p:spPr>
        <p:txBody>
          <a:bodyPr wrap="square" rtlCol="0">
            <a:spAutoFit/>
          </a:bodyPr>
          <a:lstStyle/>
          <a:p>
            <a:r>
              <a:rPr lang="en-US" dirty="0" smtClean="0"/>
              <a:t>Regrowth on #130</a:t>
            </a:r>
            <a:endParaRPr lang="en-US" dirty="0"/>
          </a:p>
        </p:txBody>
      </p:sp>
      <p:sp>
        <p:nvSpPr>
          <p:cNvPr id="4" name="TextBox 3"/>
          <p:cNvSpPr txBox="1"/>
          <p:nvPr/>
        </p:nvSpPr>
        <p:spPr>
          <a:xfrm>
            <a:off x="685800" y="5753007"/>
            <a:ext cx="833294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4391590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8860" y="2213676"/>
            <a:ext cx="4719108" cy="3539331"/>
          </a:xfrm>
        </p:spPr>
      </p:pic>
      <p:sp>
        <p:nvSpPr>
          <p:cNvPr id="3" name="TextBox 2"/>
          <p:cNvSpPr txBox="1"/>
          <p:nvPr/>
        </p:nvSpPr>
        <p:spPr>
          <a:xfrm>
            <a:off x="3728678" y="1246644"/>
            <a:ext cx="2458597" cy="369332"/>
          </a:xfrm>
          <a:prstGeom prst="rect">
            <a:avLst/>
          </a:prstGeom>
          <a:noFill/>
        </p:spPr>
        <p:txBody>
          <a:bodyPr wrap="square" rtlCol="0">
            <a:spAutoFit/>
          </a:bodyPr>
          <a:lstStyle/>
          <a:p>
            <a:r>
              <a:rPr lang="en-US" dirty="0" smtClean="0"/>
              <a:t>Regrowth on #130</a:t>
            </a:r>
            <a:endParaRPr lang="en-US" dirty="0"/>
          </a:p>
        </p:txBody>
      </p:sp>
      <p:sp>
        <p:nvSpPr>
          <p:cNvPr id="4" name="TextBox 3"/>
          <p:cNvSpPr txBox="1"/>
          <p:nvPr/>
        </p:nvSpPr>
        <p:spPr>
          <a:xfrm>
            <a:off x="685800" y="5753007"/>
            <a:ext cx="833294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5300977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8860" y="2213676"/>
            <a:ext cx="4719108" cy="3539331"/>
          </a:xfrm>
        </p:spPr>
      </p:pic>
      <p:sp>
        <p:nvSpPr>
          <p:cNvPr id="3" name="TextBox 2"/>
          <p:cNvSpPr txBox="1"/>
          <p:nvPr/>
        </p:nvSpPr>
        <p:spPr>
          <a:xfrm>
            <a:off x="3728678" y="1246644"/>
            <a:ext cx="2458597" cy="369332"/>
          </a:xfrm>
          <a:prstGeom prst="rect">
            <a:avLst/>
          </a:prstGeom>
          <a:noFill/>
        </p:spPr>
        <p:txBody>
          <a:bodyPr wrap="square" rtlCol="0">
            <a:spAutoFit/>
          </a:bodyPr>
          <a:lstStyle/>
          <a:p>
            <a:r>
              <a:rPr lang="en-US" dirty="0" smtClean="0"/>
              <a:t>Regrowth on #130</a:t>
            </a:r>
            <a:endParaRPr lang="en-US" dirty="0"/>
          </a:p>
        </p:txBody>
      </p:sp>
      <p:sp>
        <p:nvSpPr>
          <p:cNvPr id="4" name="TextBox 3"/>
          <p:cNvSpPr txBox="1"/>
          <p:nvPr/>
        </p:nvSpPr>
        <p:spPr>
          <a:xfrm>
            <a:off x="685800" y="5753007"/>
            <a:ext cx="833294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41986089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8860" y="2213676"/>
            <a:ext cx="4719108" cy="3539331"/>
          </a:xfrm>
        </p:spPr>
      </p:pic>
      <p:sp>
        <p:nvSpPr>
          <p:cNvPr id="3" name="TextBox 2"/>
          <p:cNvSpPr txBox="1"/>
          <p:nvPr/>
        </p:nvSpPr>
        <p:spPr>
          <a:xfrm>
            <a:off x="3728678" y="1246644"/>
            <a:ext cx="2458597" cy="369332"/>
          </a:xfrm>
          <a:prstGeom prst="rect">
            <a:avLst/>
          </a:prstGeom>
          <a:noFill/>
        </p:spPr>
        <p:txBody>
          <a:bodyPr wrap="square" rtlCol="0">
            <a:spAutoFit/>
          </a:bodyPr>
          <a:lstStyle/>
          <a:p>
            <a:r>
              <a:rPr lang="en-US" dirty="0" smtClean="0"/>
              <a:t>Regrowth on #130</a:t>
            </a:r>
            <a:endParaRPr lang="en-US" dirty="0"/>
          </a:p>
        </p:txBody>
      </p:sp>
      <p:sp>
        <p:nvSpPr>
          <p:cNvPr id="4" name="TextBox 3"/>
          <p:cNvSpPr txBox="1"/>
          <p:nvPr/>
        </p:nvSpPr>
        <p:spPr>
          <a:xfrm>
            <a:off x="685800" y="5753007"/>
            <a:ext cx="833294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8037698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431" y="2213676"/>
            <a:ext cx="4351966" cy="3539331"/>
          </a:xfrm>
        </p:spPr>
      </p:pic>
      <p:sp>
        <p:nvSpPr>
          <p:cNvPr id="3" name="TextBox 2"/>
          <p:cNvSpPr txBox="1"/>
          <p:nvPr/>
        </p:nvSpPr>
        <p:spPr>
          <a:xfrm>
            <a:off x="3728678" y="1246644"/>
            <a:ext cx="2458597" cy="369332"/>
          </a:xfrm>
          <a:prstGeom prst="rect">
            <a:avLst/>
          </a:prstGeom>
          <a:noFill/>
        </p:spPr>
        <p:txBody>
          <a:bodyPr wrap="square" rtlCol="0">
            <a:spAutoFit/>
          </a:bodyPr>
          <a:lstStyle/>
          <a:p>
            <a:r>
              <a:rPr lang="en-US" dirty="0" smtClean="0"/>
              <a:t>Regrowth on #130</a:t>
            </a:r>
            <a:endParaRPr lang="en-US" dirty="0"/>
          </a:p>
        </p:txBody>
      </p:sp>
      <p:sp>
        <p:nvSpPr>
          <p:cNvPr id="4" name="TextBox 3"/>
          <p:cNvSpPr txBox="1"/>
          <p:nvPr/>
        </p:nvSpPr>
        <p:spPr>
          <a:xfrm>
            <a:off x="685800" y="5753007"/>
            <a:ext cx="833294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48490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103 - 2009</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006" y="2209800"/>
            <a:ext cx="5486400" cy="3657600"/>
          </a:xfrm>
        </p:spPr>
      </p:pic>
    </p:spTree>
    <p:extLst>
      <p:ext uri="{BB962C8B-B14F-4D97-AF65-F5344CB8AC3E}">
        <p14:creationId xmlns:p14="http://schemas.microsoft.com/office/powerpoint/2010/main" val="42507654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431" y="2351354"/>
            <a:ext cx="4351966" cy="3263974"/>
          </a:xfrm>
        </p:spPr>
      </p:pic>
      <p:sp>
        <p:nvSpPr>
          <p:cNvPr id="3" name="TextBox 2"/>
          <p:cNvSpPr txBox="1"/>
          <p:nvPr/>
        </p:nvSpPr>
        <p:spPr>
          <a:xfrm>
            <a:off x="3728678" y="1246644"/>
            <a:ext cx="2458597" cy="369332"/>
          </a:xfrm>
          <a:prstGeom prst="rect">
            <a:avLst/>
          </a:prstGeom>
          <a:noFill/>
        </p:spPr>
        <p:txBody>
          <a:bodyPr wrap="square" rtlCol="0">
            <a:spAutoFit/>
          </a:bodyPr>
          <a:lstStyle/>
          <a:p>
            <a:r>
              <a:rPr lang="en-US" dirty="0" smtClean="0"/>
              <a:t>Regrowth on #130</a:t>
            </a:r>
            <a:endParaRPr lang="en-US" dirty="0"/>
          </a:p>
        </p:txBody>
      </p:sp>
      <p:sp>
        <p:nvSpPr>
          <p:cNvPr id="4" name="TextBox 3"/>
          <p:cNvSpPr txBox="1"/>
          <p:nvPr/>
        </p:nvSpPr>
        <p:spPr>
          <a:xfrm>
            <a:off x="685800" y="5753007"/>
            <a:ext cx="833294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3657228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431" y="2351354"/>
            <a:ext cx="4351965" cy="3263974"/>
          </a:xfrm>
        </p:spPr>
      </p:pic>
      <p:sp>
        <p:nvSpPr>
          <p:cNvPr id="3" name="TextBox 2"/>
          <p:cNvSpPr txBox="1"/>
          <p:nvPr/>
        </p:nvSpPr>
        <p:spPr>
          <a:xfrm>
            <a:off x="3728678" y="1246644"/>
            <a:ext cx="2458597" cy="369332"/>
          </a:xfrm>
          <a:prstGeom prst="rect">
            <a:avLst/>
          </a:prstGeom>
          <a:noFill/>
        </p:spPr>
        <p:txBody>
          <a:bodyPr wrap="square" rtlCol="0">
            <a:spAutoFit/>
          </a:bodyPr>
          <a:lstStyle/>
          <a:p>
            <a:r>
              <a:rPr lang="en-US" dirty="0" smtClean="0"/>
              <a:t>Regrowth on #130</a:t>
            </a:r>
            <a:endParaRPr lang="en-US" dirty="0"/>
          </a:p>
        </p:txBody>
      </p:sp>
      <p:sp>
        <p:nvSpPr>
          <p:cNvPr id="4" name="TextBox 3"/>
          <p:cNvSpPr txBox="1"/>
          <p:nvPr/>
        </p:nvSpPr>
        <p:spPr>
          <a:xfrm>
            <a:off x="685800" y="5753007"/>
            <a:ext cx="833294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8576114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130 - 2010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9126" y="2135371"/>
            <a:ext cx="5827947" cy="4370959"/>
          </a:xfrm>
        </p:spPr>
      </p:pic>
      <p:sp>
        <p:nvSpPr>
          <p:cNvPr id="3" name="TextBox 2"/>
          <p:cNvSpPr txBox="1"/>
          <p:nvPr/>
        </p:nvSpPr>
        <p:spPr>
          <a:xfrm>
            <a:off x="3728678" y="1246644"/>
            <a:ext cx="2458597" cy="369332"/>
          </a:xfrm>
          <a:prstGeom prst="rect">
            <a:avLst/>
          </a:prstGeom>
          <a:noFill/>
        </p:spPr>
        <p:txBody>
          <a:bodyPr wrap="square" rtlCol="0">
            <a:spAutoFit/>
          </a:bodyPr>
          <a:lstStyle/>
          <a:p>
            <a:r>
              <a:rPr lang="en-US" dirty="0" smtClean="0"/>
              <a:t>Regrowth on #130</a:t>
            </a:r>
            <a:endParaRPr lang="en-US" dirty="0"/>
          </a:p>
        </p:txBody>
      </p:sp>
      <p:sp>
        <p:nvSpPr>
          <p:cNvPr id="4" name="TextBox 3"/>
          <p:cNvSpPr txBox="1"/>
          <p:nvPr/>
        </p:nvSpPr>
        <p:spPr>
          <a:xfrm>
            <a:off x="685800" y="5753007"/>
            <a:ext cx="833294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625760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131 - 2009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7992" y="2136897"/>
            <a:ext cx="5977537" cy="3985023"/>
          </a:xfrm>
        </p:spPr>
      </p:pic>
      <p:sp>
        <p:nvSpPr>
          <p:cNvPr id="3" name="TextBox 2"/>
          <p:cNvSpPr txBox="1"/>
          <p:nvPr/>
        </p:nvSpPr>
        <p:spPr>
          <a:xfrm>
            <a:off x="3418429" y="1270110"/>
            <a:ext cx="2516343" cy="369332"/>
          </a:xfrm>
          <a:prstGeom prst="rect">
            <a:avLst/>
          </a:prstGeom>
          <a:noFill/>
        </p:spPr>
        <p:txBody>
          <a:bodyPr wrap="square" rtlCol="0">
            <a:spAutoFit/>
          </a:bodyPr>
          <a:lstStyle/>
          <a:p>
            <a:r>
              <a:rPr lang="en-US" dirty="0" smtClean="0"/>
              <a:t>Regrowth on #131</a:t>
            </a:r>
            <a:endParaRPr lang="en-US" dirty="0"/>
          </a:p>
        </p:txBody>
      </p:sp>
    </p:spTree>
    <p:extLst>
      <p:ext uri="{BB962C8B-B14F-4D97-AF65-F5344CB8AC3E}">
        <p14:creationId xmlns:p14="http://schemas.microsoft.com/office/powerpoint/2010/main" val="38264770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033" y="1957348"/>
            <a:ext cx="4807107" cy="3605330"/>
          </a:xfrm>
        </p:spPr>
      </p:pic>
      <p:sp>
        <p:nvSpPr>
          <p:cNvPr id="3" name="TextBox 2"/>
          <p:cNvSpPr txBox="1"/>
          <p:nvPr/>
        </p:nvSpPr>
        <p:spPr>
          <a:xfrm>
            <a:off x="3705374" y="1234993"/>
            <a:ext cx="2318771" cy="369332"/>
          </a:xfrm>
          <a:prstGeom prst="rect">
            <a:avLst/>
          </a:prstGeom>
          <a:noFill/>
        </p:spPr>
        <p:txBody>
          <a:bodyPr wrap="square" rtlCol="0">
            <a:spAutoFit/>
          </a:bodyPr>
          <a:lstStyle/>
          <a:p>
            <a:r>
              <a:rPr lang="en-US" dirty="0" smtClean="0"/>
              <a:t>Regrowth on #131</a:t>
            </a:r>
            <a:endParaRPr lang="en-US" dirty="0"/>
          </a:p>
        </p:txBody>
      </p:sp>
      <p:sp>
        <p:nvSpPr>
          <p:cNvPr id="4" name="TextBox 3"/>
          <p:cNvSpPr txBox="1"/>
          <p:nvPr/>
        </p:nvSpPr>
        <p:spPr>
          <a:xfrm>
            <a:off x="742910" y="5562678"/>
            <a:ext cx="7713703" cy="1200329"/>
          </a:xfrm>
          <a:prstGeom prst="rect">
            <a:avLst/>
          </a:prstGeom>
          <a:noFill/>
        </p:spPr>
        <p:txBody>
          <a:bodyPr wrap="square" rtlCol="0">
            <a:spAutoFit/>
          </a:bodyPr>
          <a:lstStyle/>
          <a:p>
            <a:r>
              <a:rPr lang="en-US" dirty="0" smtClean="0"/>
              <a:t>Another question was resolved.  We had some questions about this Site and returned on the 8</a:t>
            </a:r>
            <a:r>
              <a:rPr lang="en-US" baseline="30000" dirty="0" smtClean="0"/>
              <a:t>th</a:t>
            </a:r>
            <a:r>
              <a:rPr lang="en-US" dirty="0" smtClean="0"/>
              <a:t> for another look.  This nearby Site looked suspiciously like regrowth so we carefully took another look and discovered the original cut Site (see subsequent photos).</a:t>
            </a:r>
            <a:endParaRPr lang="en-US" dirty="0"/>
          </a:p>
        </p:txBody>
      </p:sp>
    </p:spTree>
    <p:extLst>
      <p:ext uri="{BB962C8B-B14F-4D97-AF65-F5344CB8AC3E}">
        <p14:creationId xmlns:p14="http://schemas.microsoft.com/office/powerpoint/2010/main" val="26336763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6683" y="2326680"/>
            <a:ext cx="4807106" cy="3605330"/>
          </a:xfrm>
        </p:spPr>
      </p:pic>
      <p:sp>
        <p:nvSpPr>
          <p:cNvPr id="3" name="TextBox 2"/>
          <p:cNvSpPr txBox="1"/>
          <p:nvPr/>
        </p:nvSpPr>
        <p:spPr>
          <a:xfrm>
            <a:off x="3705374" y="1234993"/>
            <a:ext cx="2318771" cy="369332"/>
          </a:xfrm>
          <a:prstGeom prst="rect">
            <a:avLst/>
          </a:prstGeom>
          <a:noFill/>
        </p:spPr>
        <p:txBody>
          <a:bodyPr wrap="square" rtlCol="0">
            <a:spAutoFit/>
          </a:bodyPr>
          <a:lstStyle/>
          <a:p>
            <a:r>
              <a:rPr lang="en-US" dirty="0" smtClean="0"/>
              <a:t>Regrowth on #131</a:t>
            </a:r>
            <a:endParaRPr lang="en-US" dirty="0"/>
          </a:p>
        </p:txBody>
      </p:sp>
    </p:spTree>
    <p:extLst>
      <p:ext uri="{BB962C8B-B14F-4D97-AF65-F5344CB8AC3E}">
        <p14:creationId xmlns:p14="http://schemas.microsoft.com/office/powerpoint/2010/main" val="5861929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6683" y="2326680"/>
            <a:ext cx="4807106" cy="3605329"/>
          </a:xfrm>
        </p:spPr>
      </p:pic>
      <p:sp>
        <p:nvSpPr>
          <p:cNvPr id="3" name="TextBox 2"/>
          <p:cNvSpPr txBox="1"/>
          <p:nvPr/>
        </p:nvSpPr>
        <p:spPr>
          <a:xfrm>
            <a:off x="3705374" y="1234993"/>
            <a:ext cx="2318771" cy="369332"/>
          </a:xfrm>
          <a:prstGeom prst="rect">
            <a:avLst/>
          </a:prstGeom>
          <a:noFill/>
        </p:spPr>
        <p:txBody>
          <a:bodyPr wrap="square" rtlCol="0">
            <a:spAutoFit/>
          </a:bodyPr>
          <a:lstStyle/>
          <a:p>
            <a:r>
              <a:rPr lang="en-US" dirty="0" smtClean="0"/>
              <a:t>Regrowth on #131</a:t>
            </a:r>
            <a:endParaRPr lang="en-US" dirty="0"/>
          </a:p>
        </p:txBody>
      </p:sp>
    </p:spTree>
    <p:extLst>
      <p:ext uri="{BB962C8B-B14F-4D97-AF65-F5344CB8AC3E}">
        <p14:creationId xmlns:p14="http://schemas.microsoft.com/office/powerpoint/2010/main" val="40831221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131 - 2010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6683" y="2326680"/>
            <a:ext cx="4807105" cy="3605329"/>
          </a:xfrm>
        </p:spPr>
      </p:pic>
      <p:sp>
        <p:nvSpPr>
          <p:cNvPr id="3" name="TextBox 2"/>
          <p:cNvSpPr txBox="1"/>
          <p:nvPr/>
        </p:nvSpPr>
        <p:spPr>
          <a:xfrm>
            <a:off x="3705374" y="1234993"/>
            <a:ext cx="2318771" cy="369332"/>
          </a:xfrm>
          <a:prstGeom prst="rect">
            <a:avLst/>
          </a:prstGeom>
          <a:noFill/>
        </p:spPr>
        <p:txBody>
          <a:bodyPr wrap="square" rtlCol="0">
            <a:spAutoFit/>
          </a:bodyPr>
          <a:lstStyle/>
          <a:p>
            <a:r>
              <a:rPr lang="en-US" dirty="0" smtClean="0"/>
              <a:t>Regrowth on #131</a:t>
            </a:r>
            <a:endParaRPr lang="en-US" dirty="0"/>
          </a:p>
        </p:txBody>
      </p:sp>
    </p:spTree>
    <p:extLst>
      <p:ext uri="{BB962C8B-B14F-4D97-AF65-F5344CB8AC3E}">
        <p14:creationId xmlns:p14="http://schemas.microsoft.com/office/powerpoint/2010/main" val="42420397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132 - 2009</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3036" y="2039820"/>
            <a:ext cx="6327100" cy="4218066"/>
          </a:xfrm>
        </p:spPr>
      </p:pic>
      <p:sp>
        <p:nvSpPr>
          <p:cNvPr id="3" name="TextBox 2"/>
          <p:cNvSpPr txBox="1"/>
          <p:nvPr/>
        </p:nvSpPr>
        <p:spPr>
          <a:xfrm>
            <a:off x="3608341" y="1270110"/>
            <a:ext cx="2183996" cy="369332"/>
          </a:xfrm>
          <a:prstGeom prst="rect">
            <a:avLst/>
          </a:prstGeom>
          <a:noFill/>
        </p:spPr>
        <p:txBody>
          <a:bodyPr wrap="square" rtlCol="0">
            <a:spAutoFit/>
          </a:bodyPr>
          <a:lstStyle/>
          <a:p>
            <a:r>
              <a:rPr lang="en-US" dirty="0" smtClean="0"/>
              <a:t>Regrowth on #132</a:t>
            </a:r>
            <a:endParaRPr lang="en-US" dirty="0"/>
          </a:p>
        </p:txBody>
      </p:sp>
    </p:spTree>
    <p:extLst>
      <p:ext uri="{BB962C8B-B14F-4D97-AF65-F5344CB8AC3E}">
        <p14:creationId xmlns:p14="http://schemas.microsoft.com/office/powerpoint/2010/main" val="29411236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132 - 2010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4542" y="2039820"/>
            <a:ext cx="5624088" cy="4218066"/>
          </a:xfrm>
        </p:spPr>
      </p:pic>
      <p:sp>
        <p:nvSpPr>
          <p:cNvPr id="3" name="TextBox 2"/>
          <p:cNvSpPr txBox="1"/>
          <p:nvPr/>
        </p:nvSpPr>
        <p:spPr>
          <a:xfrm>
            <a:off x="3006247" y="1246644"/>
            <a:ext cx="3542244" cy="369332"/>
          </a:xfrm>
          <a:prstGeom prst="rect">
            <a:avLst/>
          </a:prstGeom>
          <a:noFill/>
        </p:spPr>
        <p:txBody>
          <a:bodyPr wrap="square" rtlCol="0">
            <a:spAutoFit/>
          </a:bodyPr>
          <a:lstStyle/>
          <a:p>
            <a:r>
              <a:rPr lang="en-US" dirty="0" smtClean="0"/>
              <a:t>No sign of regrowth or #132</a:t>
            </a:r>
            <a:endParaRPr lang="en-US" dirty="0"/>
          </a:p>
        </p:txBody>
      </p:sp>
    </p:spTree>
    <p:extLst>
      <p:ext uri="{BB962C8B-B14F-4D97-AF65-F5344CB8AC3E}">
        <p14:creationId xmlns:p14="http://schemas.microsoft.com/office/powerpoint/2010/main" val="2555122896"/>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17123</TotalTime>
  <Words>2418</Words>
  <Application>Microsoft Macintosh PowerPoint</Application>
  <PresentationFormat>On-screen Show (4:3)</PresentationFormat>
  <Paragraphs>477</Paragraphs>
  <Slides>313</Slides>
  <Notes>0</Notes>
  <HiddenSlides>0</HiddenSlides>
  <MMClips>0</MMClips>
  <ScaleCrop>false</ScaleCrop>
  <HeadingPairs>
    <vt:vector size="4" baseType="variant">
      <vt:variant>
        <vt:lpstr>Theme</vt:lpstr>
      </vt:variant>
      <vt:variant>
        <vt:i4>1</vt:i4>
      </vt:variant>
      <vt:variant>
        <vt:lpstr>Slide Titles</vt:lpstr>
      </vt:variant>
      <vt:variant>
        <vt:i4>313</vt:i4>
      </vt:variant>
    </vt:vector>
  </HeadingPairs>
  <TitlesOfParts>
    <vt:vector size="314" baseType="lpstr">
      <vt:lpstr>Folio</vt:lpstr>
      <vt:lpstr> Regrowth Assessment Protocol for a study of peyote harvesting</vt:lpstr>
      <vt:lpstr>Site 101 - 2009 </vt:lpstr>
      <vt:lpstr>Site 101 - 2010 </vt:lpstr>
      <vt:lpstr>Site 101 - 2010 </vt:lpstr>
      <vt:lpstr>Site 102 - 2009 </vt:lpstr>
      <vt:lpstr>Site 102 - 2009 </vt:lpstr>
      <vt:lpstr>Site 102* - 2010 </vt:lpstr>
      <vt:lpstr>Site 103 - 2009</vt:lpstr>
      <vt:lpstr>Site 103 - 2009</vt:lpstr>
      <vt:lpstr>Site 103 - 2009</vt:lpstr>
      <vt:lpstr>Site 103* - 2010 </vt:lpstr>
      <vt:lpstr>Site 104 - 2010 </vt:lpstr>
      <vt:lpstr>Site 104 - 2010 </vt:lpstr>
      <vt:lpstr>Site 104 - 2010 </vt:lpstr>
      <vt:lpstr>Site 105 - 2010 </vt:lpstr>
      <vt:lpstr>Site 106 - 2009</vt:lpstr>
      <vt:lpstr>Site 106 - 2010</vt:lpstr>
      <vt:lpstr>Site 106 - 2010</vt:lpstr>
      <vt:lpstr>Site 106 - 2010</vt:lpstr>
      <vt:lpstr>Site 106 - 2010</vt:lpstr>
      <vt:lpstr>Site 106 - 2010</vt:lpstr>
      <vt:lpstr>Site 106 - 2010</vt:lpstr>
      <vt:lpstr>Site 107 - 2009</vt:lpstr>
      <vt:lpstr>Site 107 - 2010</vt:lpstr>
      <vt:lpstr>Site 108 - 2009</vt:lpstr>
      <vt:lpstr>Site 108 - 2010</vt:lpstr>
      <vt:lpstr>Site 108 - 2010</vt:lpstr>
      <vt:lpstr>Site 109 - 2010</vt:lpstr>
      <vt:lpstr>Site 109 - 2010</vt:lpstr>
      <vt:lpstr>Site 109 - 2010</vt:lpstr>
      <vt:lpstr>Site 110 - 2010</vt:lpstr>
      <vt:lpstr>Site 111 - 2010</vt:lpstr>
      <vt:lpstr>Site 112 - 2009</vt:lpstr>
      <vt:lpstr>Site 112 - 2010</vt:lpstr>
      <vt:lpstr>Site 113 - 2009</vt:lpstr>
      <vt:lpstr>Site 113 - 2010</vt:lpstr>
      <vt:lpstr>Site 114 - 2009</vt:lpstr>
      <vt:lpstr>Site 114 - 2010</vt:lpstr>
      <vt:lpstr>Site 114 - 2010</vt:lpstr>
      <vt:lpstr>Site 114 - 2010</vt:lpstr>
      <vt:lpstr>Site 115 - 2009</vt:lpstr>
      <vt:lpstr>Site 115 - 2010</vt:lpstr>
      <vt:lpstr>Site 116 - 2009</vt:lpstr>
      <vt:lpstr>Site 116 – 2010</vt:lpstr>
      <vt:lpstr>Site 117 - 2009</vt:lpstr>
      <vt:lpstr>Site 117 - 2010</vt:lpstr>
      <vt:lpstr>Site 117 - 2010</vt:lpstr>
      <vt:lpstr>Site 117 - 2016</vt:lpstr>
      <vt:lpstr>Site 118 - 2009</vt:lpstr>
      <vt:lpstr>Site 118 - 2010</vt:lpstr>
      <vt:lpstr>Site 119 - 2009</vt:lpstr>
      <vt:lpstr>Site 119 - 2009</vt:lpstr>
      <vt:lpstr>Site 119 - 2010</vt:lpstr>
      <vt:lpstr>Site 120 - 2010</vt:lpstr>
      <vt:lpstr>Site 120 - 2010</vt:lpstr>
      <vt:lpstr>Site 121 - 2009</vt:lpstr>
      <vt:lpstr>Site 121 - 2010</vt:lpstr>
      <vt:lpstr>Site 122 - 2010</vt:lpstr>
      <vt:lpstr>Site 123 - 2010</vt:lpstr>
      <vt:lpstr>Site 123 - 2010</vt:lpstr>
      <vt:lpstr>Site 123 - 2010</vt:lpstr>
      <vt:lpstr>Site 124 - 2009</vt:lpstr>
      <vt:lpstr>Site 124 - 2010</vt:lpstr>
      <vt:lpstr>Site 125 - 2009</vt:lpstr>
      <vt:lpstr>Site 125 - 2009</vt:lpstr>
      <vt:lpstr>Site 125 - 2010</vt:lpstr>
      <vt:lpstr>Site 125 - 2010</vt:lpstr>
      <vt:lpstr>Site 125 - 2010</vt:lpstr>
      <vt:lpstr>Site 125 - 2010</vt:lpstr>
      <vt:lpstr>Site 126 - 2010</vt:lpstr>
      <vt:lpstr>Site 126 - 2010</vt:lpstr>
      <vt:lpstr>Site 126 - 2010</vt:lpstr>
      <vt:lpstr>Site 127 - 2009</vt:lpstr>
      <vt:lpstr>Site 127 - 2010</vt:lpstr>
      <vt:lpstr>Site 127 - 2010</vt:lpstr>
      <vt:lpstr>Site 128 - 2009</vt:lpstr>
      <vt:lpstr>Site 128 - 2010</vt:lpstr>
      <vt:lpstr>Site 128 - 2010</vt:lpstr>
      <vt:lpstr>Site 128 - 2010</vt:lpstr>
      <vt:lpstr>Site 129 - 2009</vt:lpstr>
      <vt:lpstr>Site 129 - 2010</vt:lpstr>
      <vt:lpstr>Site 129 - 2010</vt:lpstr>
      <vt:lpstr>Site 130 - 2009</vt:lpstr>
      <vt:lpstr>Site 130 - 2010</vt:lpstr>
      <vt:lpstr>Site 130 - 2010</vt:lpstr>
      <vt:lpstr>Site 130 - 2010</vt:lpstr>
      <vt:lpstr>Site 130 - 2010</vt:lpstr>
      <vt:lpstr>Site 130 - 2010</vt:lpstr>
      <vt:lpstr>Site 130 - 2010</vt:lpstr>
      <vt:lpstr>Site 130 - 2010</vt:lpstr>
      <vt:lpstr>Site 130 - 2010</vt:lpstr>
      <vt:lpstr>Site 130 - 2010</vt:lpstr>
      <vt:lpstr>Site 131 - 2009</vt:lpstr>
      <vt:lpstr>Site 131 - 2010</vt:lpstr>
      <vt:lpstr>Site 131 - 2010</vt:lpstr>
      <vt:lpstr>Site 131 - 2010</vt:lpstr>
      <vt:lpstr>Site 131 - 2010</vt:lpstr>
      <vt:lpstr>Site 132 - 2009</vt:lpstr>
      <vt:lpstr>Site 132 - 2010</vt:lpstr>
      <vt:lpstr>Site 133 - 2009</vt:lpstr>
      <vt:lpstr>Site 133 - 2010</vt:lpstr>
      <vt:lpstr>Site 134 - 2010</vt:lpstr>
      <vt:lpstr>Site 135 - 2009</vt:lpstr>
      <vt:lpstr>Site 135 - 2010</vt:lpstr>
      <vt:lpstr>Site 135 – 2010</vt:lpstr>
      <vt:lpstr>Site 136 - 2009</vt:lpstr>
      <vt:lpstr>Site 136 - 2010</vt:lpstr>
      <vt:lpstr>Site 136 - 2010</vt:lpstr>
      <vt:lpstr>Site 137 - 2009</vt:lpstr>
      <vt:lpstr>Site 137 - 2010</vt:lpstr>
      <vt:lpstr>Site 137 - 2010</vt:lpstr>
      <vt:lpstr>Site 138 - 2009</vt:lpstr>
      <vt:lpstr>Site 138 - 2010</vt:lpstr>
      <vt:lpstr>Site 138 - 2010</vt:lpstr>
      <vt:lpstr>Site 138 - 2010</vt:lpstr>
      <vt:lpstr>Site 139 - 2009</vt:lpstr>
      <vt:lpstr>Site 139 - 2010</vt:lpstr>
      <vt:lpstr>Site 140 - 2009</vt:lpstr>
      <vt:lpstr>Site 140 - 2009</vt:lpstr>
      <vt:lpstr>Site 140 - 2010</vt:lpstr>
      <vt:lpstr>Site 140 - 2010</vt:lpstr>
      <vt:lpstr>Site 141 - 2009</vt:lpstr>
      <vt:lpstr>Site 141 - 2010</vt:lpstr>
      <vt:lpstr>Site 142 - 2010</vt:lpstr>
      <vt:lpstr>Site 143 - 2010</vt:lpstr>
      <vt:lpstr>Site 143 - 2010</vt:lpstr>
      <vt:lpstr>Site 144 -2009</vt:lpstr>
      <vt:lpstr>Site 144 -2010</vt:lpstr>
      <vt:lpstr>Site 144 -2010</vt:lpstr>
      <vt:lpstr>Site 145 - 2009</vt:lpstr>
      <vt:lpstr>Site 145 - 2010</vt:lpstr>
      <vt:lpstr>Site 146 - 2009</vt:lpstr>
      <vt:lpstr>Site 146 - 2010</vt:lpstr>
      <vt:lpstr>Site 147 - 2009</vt:lpstr>
      <vt:lpstr>Site 147 - 2010</vt:lpstr>
      <vt:lpstr>Site 148 - 2009</vt:lpstr>
      <vt:lpstr>Site 148 - 2010</vt:lpstr>
      <vt:lpstr>Site 148 - 2010</vt:lpstr>
      <vt:lpstr>Site 149 - 2009</vt:lpstr>
      <vt:lpstr>Site 149 - 2010</vt:lpstr>
      <vt:lpstr>Site 149 - 2010</vt:lpstr>
      <vt:lpstr>Site 150 - 2009</vt:lpstr>
      <vt:lpstr>Site 150 - 2010</vt:lpstr>
      <vt:lpstr>Site 150 - 2010</vt:lpstr>
      <vt:lpstr>Site 150 - 2010</vt:lpstr>
      <vt:lpstr>Control Site 151 - 2009</vt:lpstr>
      <vt:lpstr>Control Site 151 - 2009</vt:lpstr>
      <vt:lpstr>Control Site 151 - 2010</vt:lpstr>
      <vt:lpstr>Control Site 151 - 2010</vt:lpstr>
      <vt:lpstr>Control Site 151 - 2010</vt:lpstr>
      <vt:lpstr>Control Site 151 - 2010</vt:lpstr>
      <vt:lpstr>Control Site 151 - 2010</vt:lpstr>
      <vt:lpstr>Control Site 151 - 2010</vt:lpstr>
      <vt:lpstr>Control Site 151 - 2010</vt:lpstr>
      <vt:lpstr>Control Site 152 - 2009</vt:lpstr>
      <vt:lpstr>Control Site 152 - 2010</vt:lpstr>
      <vt:lpstr>Control Site 152 - 2010</vt:lpstr>
      <vt:lpstr>Control Site 152 - 2010</vt:lpstr>
      <vt:lpstr>Control Site 153 - 2009</vt:lpstr>
      <vt:lpstr>Control Site 153 - 2010</vt:lpstr>
      <vt:lpstr>Control Site 153 - 2010</vt:lpstr>
      <vt:lpstr>Control Site 154 - 2009</vt:lpstr>
      <vt:lpstr>Control Site 154 - 2009</vt:lpstr>
      <vt:lpstr>Control Site 154 - 2009</vt:lpstr>
      <vt:lpstr>Control Site 154 - 2009</vt:lpstr>
      <vt:lpstr>Control Site 154 - 2010</vt:lpstr>
      <vt:lpstr>Control Site 154 - 2010</vt:lpstr>
      <vt:lpstr>Control Site 154 - 2010</vt:lpstr>
      <vt:lpstr>Control Site 155 - 2009</vt:lpstr>
      <vt:lpstr>Control Site 155 - 2010</vt:lpstr>
      <vt:lpstr>Control Site 155 - 2010</vt:lpstr>
      <vt:lpstr>Control Site 156 - 2009</vt:lpstr>
      <vt:lpstr>Control Site 156 - 2010</vt:lpstr>
      <vt:lpstr>Control Site 157 - 2009</vt:lpstr>
      <vt:lpstr>Control Site 157 - 2010</vt:lpstr>
      <vt:lpstr>Control Site 157 - 2010</vt:lpstr>
      <vt:lpstr>Control Site 158 - 2009</vt:lpstr>
      <vt:lpstr>Control Site 158 - 2010</vt:lpstr>
      <vt:lpstr>Control Site 158 - 2010</vt:lpstr>
      <vt:lpstr>Control Site 159 - 2009</vt:lpstr>
      <vt:lpstr>Control Site 159 - 2010</vt:lpstr>
      <vt:lpstr>Control Site 159 - 2010</vt:lpstr>
      <vt:lpstr>Control Site 160 - 2009</vt:lpstr>
      <vt:lpstr>Control Site 160 - 2010</vt:lpstr>
      <vt:lpstr>Control Site 160 - 2010</vt:lpstr>
      <vt:lpstr>Control Site 161 - 2009</vt:lpstr>
      <vt:lpstr>Control Site 161 - 2010</vt:lpstr>
      <vt:lpstr>Control Site 161 - 2010</vt:lpstr>
      <vt:lpstr>Control Site 162 - 2009</vt:lpstr>
      <vt:lpstr>Control Site 162 - 2010</vt:lpstr>
      <vt:lpstr>Control Site 162 - 2010</vt:lpstr>
      <vt:lpstr>Control Site 163 - 2009</vt:lpstr>
      <vt:lpstr>Control Site 163 - 2009</vt:lpstr>
      <vt:lpstr>Control Site 163 - 2010</vt:lpstr>
      <vt:lpstr>Control Site 164 - 2009</vt:lpstr>
      <vt:lpstr>Control Site 164 - 2010</vt:lpstr>
      <vt:lpstr>Control Site 164 - 2010</vt:lpstr>
      <vt:lpstr>Control Site 165 - 2009</vt:lpstr>
      <vt:lpstr>Control Site 165 - 2010</vt:lpstr>
      <vt:lpstr>Control Site 165 - 2010</vt:lpstr>
      <vt:lpstr>Control Site 166 - 2009</vt:lpstr>
      <vt:lpstr>Control Site 166 - 2010</vt:lpstr>
      <vt:lpstr>Control Site 167 - 2009</vt:lpstr>
      <vt:lpstr>Control Site 167 - 2010</vt:lpstr>
      <vt:lpstr>Control Site 167 - 2010</vt:lpstr>
      <vt:lpstr>Control Site 167 - 2010</vt:lpstr>
      <vt:lpstr>Control Site 168 - 2009</vt:lpstr>
      <vt:lpstr>Control Site 168 - 2009</vt:lpstr>
      <vt:lpstr>Control Site 168 - 2010</vt:lpstr>
      <vt:lpstr>Control Site 168 - 2010</vt:lpstr>
      <vt:lpstr>Control Site 168 - 2010</vt:lpstr>
      <vt:lpstr>Control Site 169 - 2009</vt:lpstr>
      <vt:lpstr>Control Site 169 - 2010</vt:lpstr>
      <vt:lpstr>Control Site 170 - 2009</vt:lpstr>
      <vt:lpstr>Control Site 170 - 2010</vt:lpstr>
      <vt:lpstr>Control Site 170 - 2010</vt:lpstr>
      <vt:lpstr>Control Site 171 - 2009</vt:lpstr>
      <vt:lpstr>Control Site 171 - 2010</vt:lpstr>
      <vt:lpstr>Control Site 171 - 2010</vt:lpstr>
      <vt:lpstr>Control Site 172* - 2009</vt:lpstr>
      <vt:lpstr>Control Site 172 - 2010</vt:lpstr>
      <vt:lpstr>Control Site 172 - 2010</vt:lpstr>
      <vt:lpstr>Control Site 173 - 2009</vt:lpstr>
      <vt:lpstr>Control Site 173 - 2010</vt:lpstr>
      <vt:lpstr>Control Site 173 - 2010</vt:lpstr>
      <vt:lpstr>Control Site 174 - 2009</vt:lpstr>
      <vt:lpstr>Control Site 174 - 2010</vt:lpstr>
      <vt:lpstr>Control Site 175 - 2009</vt:lpstr>
      <vt:lpstr>Control Site 175 - 2010</vt:lpstr>
      <vt:lpstr>Control Site 175 - 2010</vt:lpstr>
      <vt:lpstr>Control Site 176 - 2009</vt:lpstr>
      <vt:lpstr>Control Site 176 - 2010</vt:lpstr>
      <vt:lpstr>Control Site 176 - 2010</vt:lpstr>
      <vt:lpstr>Control Site 177 - 2009</vt:lpstr>
      <vt:lpstr>Control Site 177 - 2010</vt:lpstr>
      <vt:lpstr>Control Site 177 - 2010</vt:lpstr>
      <vt:lpstr>Control Site 178 - 2009</vt:lpstr>
      <vt:lpstr>Control Site 178 - 2010</vt:lpstr>
      <vt:lpstr>Control Site 178 - 2010</vt:lpstr>
      <vt:lpstr>Control Site 178 - 2010</vt:lpstr>
      <vt:lpstr>Control Site 179 - 2009</vt:lpstr>
      <vt:lpstr>Control Site 179 - 2010</vt:lpstr>
      <vt:lpstr>Control Site 179 - 2010</vt:lpstr>
      <vt:lpstr>Control Site 180 - 2009</vt:lpstr>
      <vt:lpstr>Control Site 180 - 2010</vt:lpstr>
      <vt:lpstr>Control Site 180 - 2010</vt:lpstr>
      <vt:lpstr>Control Site 180 - 2010</vt:lpstr>
      <vt:lpstr>Control Site 181 - 2009</vt:lpstr>
      <vt:lpstr>Control Site 181 - 2010</vt:lpstr>
      <vt:lpstr>Control Site 182 - 2009</vt:lpstr>
      <vt:lpstr>Control Site 182 - 2010</vt:lpstr>
      <vt:lpstr>Control Site 182 - 2010</vt:lpstr>
      <vt:lpstr>Control Site 183 - 2009</vt:lpstr>
      <vt:lpstr>Control Site 183 - 2010</vt:lpstr>
      <vt:lpstr>Control Site 184 - 2009</vt:lpstr>
      <vt:lpstr>Control Site 184 - 2010</vt:lpstr>
      <vt:lpstr>Control Site 185 - 2009</vt:lpstr>
      <vt:lpstr>Control Site 185 - 2010</vt:lpstr>
      <vt:lpstr>Control Site 186 - 2009</vt:lpstr>
      <vt:lpstr>Control Site 186 - 2010</vt:lpstr>
      <vt:lpstr>Control Site 186 - 2010</vt:lpstr>
      <vt:lpstr>Control Site 186 - 2010</vt:lpstr>
      <vt:lpstr>Control Site 186 - 2010</vt:lpstr>
      <vt:lpstr>Control Site 187 - 2009</vt:lpstr>
      <vt:lpstr>Control Site 187 - 2010</vt:lpstr>
      <vt:lpstr>Control Site 187 - 2010</vt:lpstr>
      <vt:lpstr>Control Site 187 - 2010</vt:lpstr>
      <vt:lpstr>Control Site 188 - 2009</vt:lpstr>
      <vt:lpstr>Control Site 188 - 2010</vt:lpstr>
      <vt:lpstr>Control Site 188 - 2010</vt:lpstr>
      <vt:lpstr>Control Site 189 - 2009</vt:lpstr>
      <vt:lpstr>Control Site 189 - 2010</vt:lpstr>
      <vt:lpstr>Control Site 189 - 2010</vt:lpstr>
      <vt:lpstr>Control Site 190 - 2009</vt:lpstr>
      <vt:lpstr>Control Site 190 - 2010</vt:lpstr>
      <vt:lpstr>Control Site 190 - 2010</vt:lpstr>
      <vt:lpstr>Control Site 190 - 2010</vt:lpstr>
      <vt:lpstr>Control Site 190 - 2010</vt:lpstr>
      <vt:lpstr>Control Site 190 - 2010</vt:lpstr>
      <vt:lpstr>Control Site 190 - 2010</vt:lpstr>
      <vt:lpstr>Control Site 190 - 2010</vt:lpstr>
      <vt:lpstr>Control Site 190 - 2010</vt:lpstr>
      <vt:lpstr>Control Site 191 - 2009</vt:lpstr>
      <vt:lpstr>Control Site 191 - 2010</vt:lpstr>
      <vt:lpstr>Control Site 191 - 2010</vt:lpstr>
      <vt:lpstr>Control Site 192 - 2009</vt:lpstr>
      <vt:lpstr>Control Site 192 - 2010</vt:lpstr>
      <vt:lpstr>Control Site 193 - 2009</vt:lpstr>
      <vt:lpstr>Control Site 193 - 2009</vt:lpstr>
      <vt:lpstr>Control Site 193 - 2009</vt:lpstr>
      <vt:lpstr>Control Site 193 - 2010</vt:lpstr>
      <vt:lpstr>Control Site 193 - 2010</vt:lpstr>
      <vt:lpstr>Control Site 193 - 2010</vt:lpstr>
      <vt:lpstr>Control Site 193 - 2010</vt:lpstr>
      <vt:lpstr>Control Site 194 - 2009</vt:lpstr>
      <vt:lpstr>Control Site 194 - 2010</vt:lpstr>
      <vt:lpstr>Control Site 194 - 2010</vt:lpstr>
      <vt:lpstr>Control Site 194 - 2010</vt:lpstr>
      <vt:lpstr>Control Site 194 - 2010</vt:lpstr>
      <vt:lpstr>Control Site 194 - 2010</vt:lpstr>
      <vt:lpstr>Control Site 195 - 2009</vt:lpstr>
      <vt:lpstr>Control Site 195 - 2010</vt:lpstr>
      <vt:lpstr>Control Site 196 - 2009</vt:lpstr>
      <vt:lpstr>Control Site 196 - 2010</vt:lpstr>
      <vt:lpstr>Control Site 197 - 2010</vt:lpstr>
      <vt:lpstr>Control Site 197 - 2010</vt:lpstr>
      <vt:lpstr>Control Site 198 - 2009</vt:lpstr>
      <vt:lpstr>Control Site 198 - 2010</vt:lpstr>
      <vt:lpstr>Control Site 199 - 2009</vt:lpstr>
      <vt:lpstr>Control Site 199 - 2010</vt:lpstr>
      <vt:lpstr>Control Site 199 - 2010</vt:lpstr>
      <vt:lpstr>Control Site 200 - 2009</vt:lpstr>
      <vt:lpstr>Control Site 200 - 2010</vt:lpstr>
    </vt:vector>
  </TitlesOfParts>
  <Company>Kinesis Survey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2012 Regrowth study</dc:title>
  <dc:creator>Leslie Townsend</dc:creator>
  <cp:lastModifiedBy>Leslie Townsend</cp:lastModifiedBy>
  <cp:revision>472</cp:revision>
  <dcterms:created xsi:type="dcterms:W3CDTF">2020-04-13T15:57:10Z</dcterms:created>
  <dcterms:modified xsi:type="dcterms:W3CDTF">2020-05-18T15:57:52Z</dcterms:modified>
</cp:coreProperties>
</file>