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90" r:id="rId2"/>
    <p:sldId id="963" r:id="rId3"/>
    <p:sldId id="964" r:id="rId4"/>
    <p:sldId id="965" r:id="rId5"/>
    <p:sldId id="966" r:id="rId6"/>
    <p:sldId id="967" r:id="rId7"/>
    <p:sldId id="968" r:id="rId8"/>
    <p:sldId id="969" r:id="rId9"/>
    <p:sldId id="971" r:id="rId10"/>
    <p:sldId id="972" r:id="rId11"/>
    <p:sldId id="973" r:id="rId12"/>
    <p:sldId id="974" r:id="rId13"/>
    <p:sldId id="975" r:id="rId14"/>
    <p:sldId id="976" r:id="rId15"/>
    <p:sldId id="977" r:id="rId16"/>
    <p:sldId id="978" r:id="rId17"/>
    <p:sldId id="979" r:id="rId18"/>
    <p:sldId id="781" r:id="rId19"/>
    <p:sldId id="980" r:id="rId20"/>
    <p:sldId id="981" r:id="rId21"/>
    <p:sldId id="982" r:id="rId22"/>
    <p:sldId id="983" r:id="rId23"/>
    <p:sldId id="984" r:id="rId24"/>
    <p:sldId id="985" r:id="rId25"/>
    <p:sldId id="986" r:id="rId26"/>
    <p:sldId id="987" r:id="rId27"/>
    <p:sldId id="988" r:id="rId28"/>
    <p:sldId id="989" r:id="rId29"/>
    <p:sldId id="990" r:id="rId30"/>
    <p:sldId id="991" r:id="rId31"/>
    <p:sldId id="992" r:id="rId32"/>
    <p:sldId id="993" r:id="rId33"/>
    <p:sldId id="994" r:id="rId34"/>
    <p:sldId id="995" r:id="rId35"/>
    <p:sldId id="996" r:id="rId36"/>
    <p:sldId id="997" r:id="rId37"/>
    <p:sldId id="998" r:id="rId38"/>
    <p:sldId id="999" r:id="rId39"/>
    <p:sldId id="1000" r:id="rId40"/>
    <p:sldId id="1001" r:id="rId41"/>
    <p:sldId id="1002" r:id="rId42"/>
    <p:sldId id="1003" r:id="rId43"/>
    <p:sldId id="1004" r:id="rId44"/>
    <p:sldId id="1005" r:id="rId45"/>
    <p:sldId id="1006" r:id="rId46"/>
    <p:sldId id="1007" r:id="rId47"/>
    <p:sldId id="1198" r:id="rId48"/>
    <p:sldId id="1315" r:id="rId49"/>
    <p:sldId id="1009" r:id="rId50"/>
    <p:sldId id="1010" r:id="rId51"/>
    <p:sldId id="1011" r:id="rId52"/>
    <p:sldId id="1012" r:id="rId53"/>
    <p:sldId id="1013" r:id="rId54"/>
    <p:sldId id="1014" r:id="rId55"/>
    <p:sldId id="1015" r:id="rId56"/>
    <p:sldId id="1016" r:id="rId57"/>
    <p:sldId id="1017" r:id="rId58"/>
    <p:sldId id="1018" r:id="rId59"/>
    <p:sldId id="1019" r:id="rId60"/>
    <p:sldId id="1020" r:id="rId61"/>
    <p:sldId id="1021" r:id="rId62"/>
    <p:sldId id="1022" r:id="rId63"/>
    <p:sldId id="1023" r:id="rId64"/>
    <p:sldId id="1024" r:id="rId65"/>
    <p:sldId id="1025" r:id="rId66"/>
    <p:sldId id="1026" r:id="rId67"/>
    <p:sldId id="1027" r:id="rId68"/>
    <p:sldId id="1028" r:id="rId69"/>
    <p:sldId id="1029" r:id="rId70"/>
    <p:sldId id="1030" r:id="rId71"/>
    <p:sldId id="1031" r:id="rId72"/>
    <p:sldId id="1032" r:id="rId73"/>
    <p:sldId id="1033" r:id="rId74"/>
    <p:sldId id="1034" r:id="rId75"/>
    <p:sldId id="1035" r:id="rId76"/>
    <p:sldId id="1036" r:id="rId77"/>
    <p:sldId id="1037" r:id="rId78"/>
    <p:sldId id="1038" r:id="rId79"/>
    <p:sldId id="1039" r:id="rId80"/>
    <p:sldId id="1040" r:id="rId81"/>
    <p:sldId id="1041" r:id="rId82"/>
    <p:sldId id="1042" r:id="rId83"/>
    <p:sldId id="1043" r:id="rId84"/>
    <p:sldId id="1044" r:id="rId85"/>
    <p:sldId id="1045" r:id="rId86"/>
    <p:sldId id="1046" r:id="rId87"/>
    <p:sldId id="1047" r:id="rId88"/>
    <p:sldId id="1048" r:id="rId89"/>
    <p:sldId id="1049" r:id="rId90"/>
    <p:sldId id="1050" r:id="rId91"/>
    <p:sldId id="1051" r:id="rId92"/>
    <p:sldId id="1052" r:id="rId93"/>
    <p:sldId id="1053" r:id="rId94"/>
    <p:sldId id="1054" r:id="rId95"/>
    <p:sldId id="1055" r:id="rId96"/>
    <p:sldId id="1056" r:id="rId97"/>
    <p:sldId id="1057" r:id="rId98"/>
    <p:sldId id="1058" r:id="rId99"/>
    <p:sldId id="1059" r:id="rId100"/>
    <p:sldId id="1060" r:id="rId101"/>
    <p:sldId id="1061" r:id="rId102"/>
    <p:sldId id="1062" r:id="rId103"/>
    <p:sldId id="1063" r:id="rId104"/>
    <p:sldId id="1064" r:id="rId105"/>
    <p:sldId id="1065" r:id="rId106"/>
    <p:sldId id="1066" r:id="rId107"/>
    <p:sldId id="1067" r:id="rId108"/>
    <p:sldId id="1068" r:id="rId109"/>
    <p:sldId id="1069" r:id="rId110"/>
    <p:sldId id="1070" r:id="rId111"/>
    <p:sldId id="1071" r:id="rId112"/>
    <p:sldId id="1072" r:id="rId113"/>
    <p:sldId id="1073" r:id="rId114"/>
    <p:sldId id="1074" r:id="rId115"/>
    <p:sldId id="1075" r:id="rId116"/>
    <p:sldId id="1076" r:id="rId117"/>
    <p:sldId id="1077" r:id="rId118"/>
    <p:sldId id="1319" r:id="rId119"/>
    <p:sldId id="1078" r:id="rId120"/>
    <p:sldId id="1079" r:id="rId121"/>
    <p:sldId id="1080" r:id="rId122"/>
    <p:sldId id="1081" r:id="rId123"/>
    <p:sldId id="1082" r:id="rId124"/>
    <p:sldId id="1083" r:id="rId125"/>
    <p:sldId id="1084" r:id="rId126"/>
    <p:sldId id="1085" r:id="rId127"/>
    <p:sldId id="1086" r:id="rId128"/>
    <p:sldId id="1320" r:id="rId129"/>
    <p:sldId id="1321" r:id="rId130"/>
    <p:sldId id="1322" r:id="rId131"/>
    <p:sldId id="1323" r:id="rId132"/>
    <p:sldId id="1324" r:id="rId133"/>
    <p:sldId id="1325" r:id="rId134"/>
    <p:sldId id="1326" r:id="rId135"/>
    <p:sldId id="1087" r:id="rId136"/>
    <p:sldId id="1088" r:id="rId137"/>
    <p:sldId id="1089" r:id="rId138"/>
    <p:sldId id="1090" r:id="rId139"/>
    <p:sldId id="1091" r:id="rId140"/>
    <p:sldId id="1092" r:id="rId141"/>
    <p:sldId id="1093" r:id="rId142"/>
    <p:sldId id="1094" r:id="rId143"/>
    <p:sldId id="1095" r:id="rId144"/>
    <p:sldId id="1096" r:id="rId145"/>
    <p:sldId id="1097" r:id="rId146"/>
    <p:sldId id="1098" r:id="rId147"/>
    <p:sldId id="1099" r:id="rId148"/>
    <p:sldId id="1100" r:id="rId149"/>
    <p:sldId id="1101" r:id="rId150"/>
    <p:sldId id="1102" r:id="rId151"/>
    <p:sldId id="1103" r:id="rId152"/>
    <p:sldId id="1104" r:id="rId153"/>
    <p:sldId id="1105" r:id="rId154"/>
    <p:sldId id="1106" r:id="rId155"/>
    <p:sldId id="1107" r:id="rId156"/>
    <p:sldId id="1108" r:id="rId157"/>
    <p:sldId id="1109" r:id="rId158"/>
    <p:sldId id="1110" r:id="rId159"/>
    <p:sldId id="1111" r:id="rId160"/>
    <p:sldId id="1112" r:id="rId161"/>
    <p:sldId id="1113" r:id="rId162"/>
    <p:sldId id="1114" r:id="rId163"/>
    <p:sldId id="1115" r:id="rId164"/>
    <p:sldId id="1116" r:id="rId165"/>
    <p:sldId id="1117" r:id="rId166"/>
    <p:sldId id="1118" r:id="rId167"/>
    <p:sldId id="1119" r:id="rId168"/>
    <p:sldId id="1120" r:id="rId169"/>
    <p:sldId id="1121" r:id="rId170"/>
    <p:sldId id="1122" r:id="rId171"/>
    <p:sldId id="1124" r:id="rId172"/>
    <p:sldId id="1125" r:id="rId173"/>
    <p:sldId id="1126" r:id="rId174"/>
    <p:sldId id="1127" r:id="rId175"/>
    <p:sldId id="1128" r:id="rId176"/>
    <p:sldId id="1129" r:id="rId177"/>
    <p:sldId id="1130" r:id="rId178"/>
    <p:sldId id="1131" r:id="rId179"/>
    <p:sldId id="1132" r:id="rId180"/>
    <p:sldId id="1133" r:id="rId181"/>
    <p:sldId id="1134" r:id="rId182"/>
    <p:sldId id="1135" r:id="rId183"/>
    <p:sldId id="1136" r:id="rId184"/>
    <p:sldId id="1137" r:id="rId185"/>
    <p:sldId id="1138" r:id="rId186"/>
    <p:sldId id="1139" r:id="rId187"/>
    <p:sldId id="1140" r:id="rId188"/>
    <p:sldId id="1141" r:id="rId189"/>
    <p:sldId id="1142" r:id="rId190"/>
    <p:sldId id="1143" r:id="rId191"/>
    <p:sldId id="1144" r:id="rId192"/>
    <p:sldId id="1145" r:id="rId193"/>
    <p:sldId id="1146" r:id="rId194"/>
    <p:sldId id="1147" r:id="rId195"/>
    <p:sldId id="1148" r:id="rId196"/>
    <p:sldId id="1149" r:id="rId197"/>
    <p:sldId id="1150" r:id="rId198"/>
    <p:sldId id="1151" r:id="rId199"/>
    <p:sldId id="1152" r:id="rId200"/>
    <p:sldId id="1153" r:id="rId201"/>
    <p:sldId id="1154" r:id="rId202"/>
    <p:sldId id="1155" r:id="rId203"/>
    <p:sldId id="1156" r:id="rId204"/>
    <p:sldId id="1157" r:id="rId205"/>
    <p:sldId id="1158" r:id="rId206"/>
    <p:sldId id="1159" r:id="rId207"/>
    <p:sldId id="1160" r:id="rId208"/>
    <p:sldId id="1161" r:id="rId209"/>
    <p:sldId id="1162" r:id="rId210"/>
    <p:sldId id="1163" r:id="rId211"/>
    <p:sldId id="1164" r:id="rId212"/>
    <p:sldId id="1165" r:id="rId213"/>
    <p:sldId id="1166" r:id="rId214"/>
    <p:sldId id="1327" r:id="rId215"/>
    <p:sldId id="1167" r:id="rId216"/>
    <p:sldId id="1168" r:id="rId217"/>
    <p:sldId id="1169" r:id="rId218"/>
    <p:sldId id="1170" r:id="rId219"/>
    <p:sldId id="1171" r:id="rId220"/>
    <p:sldId id="1172" r:id="rId221"/>
    <p:sldId id="1173" r:id="rId222"/>
    <p:sldId id="1721" r:id="rId223"/>
    <p:sldId id="1722" r:id="rId224"/>
    <p:sldId id="1723" r:id="rId225"/>
    <p:sldId id="1724" r:id="rId226"/>
    <p:sldId id="1725" r:id="rId227"/>
    <p:sldId id="1726" r:id="rId228"/>
    <p:sldId id="1727" r:id="rId229"/>
    <p:sldId id="1728" r:id="rId230"/>
    <p:sldId id="1729" r:id="rId231"/>
    <p:sldId id="1730" r:id="rId232"/>
    <p:sldId id="1731" r:id="rId233"/>
    <p:sldId id="1977" r:id="rId234"/>
    <p:sldId id="1978" r:id="rId235"/>
    <p:sldId id="1979" r:id="rId236"/>
    <p:sldId id="1980" r:id="rId237"/>
    <p:sldId id="1732" r:id="rId238"/>
    <p:sldId id="1733" r:id="rId239"/>
    <p:sldId id="2179" r:id="rId240"/>
    <p:sldId id="2180" r:id="rId241"/>
    <p:sldId id="1736" r:id="rId242"/>
    <p:sldId id="1737" r:id="rId243"/>
    <p:sldId id="1738" r:id="rId244"/>
    <p:sldId id="1739" r:id="rId245"/>
    <p:sldId id="1740" r:id="rId246"/>
    <p:sldId id="1741" r:id="rId247"/>
    <p:sldId id="1742" r:id="rId248"/>
    <p:sldId id="1743" r:id="rId249"/>
    <p:sldId id="1744" r:id="rId250"/>
    <p:sldId id="1745" r:id="rId251"/>
    <p:sldId id="1746" r:id="rId252"/>
    <p:sldId id="1747" r:id="rId253"/>
    <p:sldId id="1748" r:id="rId254"/>
    <p:sldId id="1749" r:id="rId255"/>
    <p:sldId id="1750" r:id="rId256"/>
    <p:sldId id="1751" r:id="rId257"/>
    <p:sldId id="1752" r:id="rId258"/>
    <p:sldId id="1753" r:id="rId259"/>
    <p:sldId id="1754" r:id="rId260"/>
    <p:sldId id="1755" r:id="rId261"/>
    <p:sldId id="1756" r:id="rId262"/>
    <p:sldId id="1757" r:id="rId263"/>
    <p:sldId id="1758" r:id="rId264"/>
    <p:sldId id="1759" r:id="rId265"/>
    <p:sldId id="1760" r:id="rId266"/>
    <p:sldId id="1761" r:id="rId267"/>
    <p:sldId id="1762" r:id="rId268"/>
    <p:sldId id="1763" r:id="rId269"/>
    <p:sldId id="1764" r:id="rId270"/>
    <p:sldId id="1765" r:id="rId271"/>
    <p:sldId id="1766" r:id="rId272"/>
    <p:sldId id="1767" r:id="rId273"/>
    <p:sldId id="1768" r:id="rId274"/>
    <p:sldId id="1769" r:id="rId275"/>
    <p:sldId id="1770" r:id="rId276"/>
    <p:sldId id="1771" r:id="rId277"/>
    <p:sldId id="1772" r:id="rId278"/>
    <p:sldId id="1773" r:id="rId279"/>
    <p:sldId id="1774" r:id="rId280"/>
    <p:sldId id="1775" r:id="rId281"/>
    <p:sldId id="1776" r:id="rId282"/>
    <p:sldId id="1777" r:id="rId283"/>
    <p:sldId id="1778" r:id="rId284"/>
    <p:sldId id="1779" r:id="rId285"/>
    <p:sldId id="1780" r:id="rId286"/>
    <p:sldId id="1781" r:id="rId287"/>
    <p:sldId id="1782" r:id="rId288"/>
    <p:sldId id="1783" r:id="rId289"/>
    <p:sldId id="1784" r:id="rId290"/>
    <p:sldId id="1785" r:id="rId291"/>
    <p:sldId id="1786" r:id="rId292"/>
    <p:sldId id="1787" r:id="rId293"/>
    <p:sldId id="1788" r:id="rId294"/>
    <p:sldId id="1789" r:id="rId295"/>
    <p:sldId id="1790" r:id="rId296"/>
    <p:sldId id="1791" r:id="rId297"/>
    <p:sldId id="1792" r:id="rId298"/>
    <p:sldId id="1793" r:id="rId299"/>
    <p:sldId id="1794" r:id="rId300"/>
    <p:sldId id="1795" r:id="rId301"/>
    <p:sldId id="1796" r:id="rId302"/>
    <p:sldId id="1797" r:id="rId303"/>
    <p:sldId id="1798" r:id="rId304"/>
    <p:sldId id="1799" r:id="rId305"/>
    <p:sldId id="1800" r:id="rId306"/>
    <p:sldId id="1801" r:id="rId307"/>
    <p:sldId id="1802" r:id="rId308"/>
    <p:sldId id="1803" r:id="rId309"/>
    <p:sldId id="1804" r:id="rId310"/>
    <p:sldId id="1805" r:id="rId311"/>
    <p:sldId id="1806" r:id="rId312"/>
    <p:sldId id="1807" r:id="rId313"/>
    <p:sldId id="1808" r:id="rId314"/>
    <p:sldId id="1809" r:id="rId315"/>
    <p:sldId id="1810" r:id="rId316"/>
    <p:sldId id="1811" r:id="rId317"/>
    <p:sldId id="1812" r:id="rId318"/>
    <p:sldId id="2183" r:id="rId319"/>
    <p:sldId id="1813" r:id="rId320"/>
    <p:sldId id="1814" r:id="rId321"/>
    <p:sldId id="1815" r:id="rId322"/>
    <p:sldId id="1816" r:id="rId323"/>
    <p:sldId id="1817" r:id="rId324"/>
    <p:sldId id="1818" r:id="rId325"/>
    <p:sldId id="1819" r:id="rId326"/>
    <p:sldId id="1820" r:id="rId327"/>
    <p:sldId id="1821" r:id="rId328"/>
    <p:sldId id="1822" r:id="rId329"/>
    <p:sldId id="1823" r:id="rId330"/>
    <p:sldId id="1824" r:id="rId331"/>
    <p:sldId id="1825" r:id="rId332"/>
    <p:sldId id="1826" r:id="rId333"/>
    <p:sldId id="1827" r:id="rId334"/>
    <p:sldId id="1828" r:id="rId335"/>
    <p:sldId id="1829" r:id="rId336"/>
    <p:sldId id="1830" r:id="rId337"/>
    <p:sldId id="1831" r:id="rId338"/>
    <p:sldId id="1832" r:id="rId339"/>
    <p:sldId id="1833" r:id="rId340"/>
    <p:sldId id="1834" r:id="rId341"/>
    <p:sldId id="1835" r:id="rId342"/>
    <p:sldId id="1836" r:id="rId343"/>
    <p:sldId id="1837" r:id="rId344"/>
    <p:sldId id="1838" r:id="rId345"/>
    <p:sldId id="1839" r:id="rId346"/>
    <p:sldId id="1840" r:id="rId347"/>
    <p:sldId id="1841" r:id="rId348"/>
    <p:sldId id="2184" r:id="rId349"/>
    <p:sldId id="1842" r:id="rId350"/>
    <p:sldId id="1843" r:id="rId351"/>
    <p:sldId id="1844" r:id="rId352"/>
    <p:sldId id="1845" r:id="rId353"/>
    <p:sldId id="1846" r:id="rId354"/>
    <p:sldId id="1847" r:id="rId355"/>
    <p:sldId id="1849" r:id="rId356"/>
    <p:sldId id="1850" r:id="rId357"/>
    <p:sldId id="1851" r:id="rId358"/>
    <p:sldId id="1852" r:id="rId359"/>
    <p:sldId id="1853" r:id="rId360"/>
    <p:sldId id="1854" r:id="rId361"/>
    <p:sldId id="1855" r:id="rId362"/>
    <p:sldId id="1856" r:id="rId363"/>
    <p:sldId id="1857" r:id="rId364"/>
    <p:sldId id="1858" r:id="rId365"/>
    <p:sldId id="2185" r:id="rId366"/>
    <p:sldId id="1859" r:id="rId367"/>
    <p:sldId id="1860" r:id="rId368"/>
    <p:sldId id="1861" r:id="rId369"/>
    <p:sldId id="1862" r:id="rId370"/>
    <p:sldId id="1863" r:id="rId371"/>
    <p:sldId id="1864" r:id="rId372"/>
    <p:sldId id="1865" r:id="rId373"/>
    <p:sldId id="1866" r:id="rId374"/>
    <p:sldId id="1867" r:id="rId375"/>
    <p:sldId id="1868" r:id="rId376"/>
    <p:sldId id="1869" r:id="rId377"/>
    <p:sldId id="1870" r:id="rId378"/>
    <p:sldId id="1871" r:id="rId379"/>
    <p:sldId id="1872" r:id="rId380"/>
    <p:sldId id="1873" r:id="rId381"/>
    <p:sldId id="1874" r:id="rId382"/>
    <p:sldId id="1875" r:id="rId383"/>
    <p:sldId id="1876" r:id="rId384"/>
    <p:sldId id="1877" r:id="rId385"/>
    <p:sldId id="1878" r:id="rId386"/>
    <p:sldId id="1879" r:id="rId387"/>
    <p:sldId id="1880" r:id="rId388"/>
    <p:sldId id="1881" r:id="rId389"/>
    <p:sldId id="1882" r:id="rId390"/>
    <p:sldId id="1883" r:id="rId391"/>
    <p:sldId id="1884" r:id="rId392"/>
    <p:sldId id="1885" r:id="rId393"/>
    <p:sldId id="1886" r:id="rId394"/>
    <p:sldId id="1887" r:id="rId395"/>
    <p:sldId id="1888" r:id="rId396"/>
    <p:sldId id="1889" r:id="rId397"/>
    <p:sldId id="1890" r:id="rId398"/>
    <p:sldId id="1891" r:id="rId399"/>
    <p:sldId id="1892" r:id="rId400"/>
    <p:sldId id="1893" r:id="rId401"/>
    <p:sldId id="1894" r:id="rId402"/>
    <p:sldId id="1895" r:id="rId403"/>
    <p:sldId id="1896" r:id="rId404"/>
    <p:sldId id="1897" r:id="rId405"/>
    <p:sldId id="1898" r:id="rId406"/>
    <p:sldId id="1899" r:id="rId407"/>
    <p:sldId id="1900" r:id="rId408"/>
    <p:sldId id="1901" r:id="rId409"/>
    <p:sldId id="1902" r:id="rId410"/>
    <p:sldId id="2186" r:id="rId411"/>
    <p:sldId id="1903" r:id="rId412"/>
    <p:sldId id="1904" r:id="rId413"/>
    <p:sldId id="1905" r:id="rId414"/>
    <p:sldId id="1906" r:id="rId415"/>
    <p:sldId id="1907" r:id="rId416"/>
    <p:sldId id="1908" r:id="rId417"/>
    <p:sldId id="1909" r:id="rId418"/>
    <p:sldId id="1910" r:id="rId419"/>
    <p:sldId id="1911" r:id="rId420"/>
    <p:sldId id="1912" r:id="rId421"/>
    <p:sldId id="1913" r:id="rId422"/>
    <p:sldId id="1914" r:id="rId423"/>
    <p:sldId id="1915" r:id="rId424"/>
    <p:sldId id="1916" r:id="rId425"/>
    <p:sldId id="1917" r:id="rId426"/>
    <p:sldId id="1918" r:id="rId427"/>
    <p:sldId id="1919" r:id="rId428"/>
    <p:sldId id="1920" r:id="rId429"/>
    <p:sldId id="1921" r:id="rId430"/>
    <p:sldId id="1922" r:id="rId431"/>
    <p:sldId id="1923" r:id="rId432"/>
    <p:sldId id="1924" r:id="rId433"/>
    <p:sldId id="1925" r:id="rId434"/>
    <p:sldId id="1926" r:id="rId435"/>
    <p:sldId id="1927" r:id="rId436"/>
    <p:sldId id="1928" r:id="rId437"/>
    <p:sldId id="1929" r:id="rId438"/>
    <p:sldId id="1930" r:id="rId439"/>
    <p:sldId id="1931" r:id="rId440"/>
    <p:sldId id="1932" r:id="rId441"/>
    <p:sldId id="1933" r:id="rId442"/>
    <p:sldId id="1934" r:id="rId443"/>
    <p:sldId id="1935" r:id="rId444"/>
    <p:sldId id="1937" r:id="rId445"/>
    <p:sldId id="1938" r:id="rId446"/>
    <p:sldId id="1939" r:id="rId447"/>
    <p:sldId id="1940" r:id="rId448"/>
    <p:sldId id="1941" r:id="rId449"/>
    <p:sldId id="1942" r:id="rId450"/>
    <p:sldId id="1943" r:id="rId451"/>
    <p:sldId id="1944" r:id="rId452"/>
    <p:sldId id="1945" r:id="rId453"/>
    <p:sldId id="1946" r:id="rId454"/>
    <p:sldId id="1947" r:id="rId455"/>
    <p:sldId id="1948" r:id="rId456"/>
    <p:sldId id="1949" r:id="rId457"/>
    <p:sldId id="1950" r:id="rId458"/>
    <p:sldId id="2187" r:id="rId459"/>
    <p:sldId id="2188" r:id="rId460"/>
    <p:sldId id="1951" r:id="rId461"/>
    <p:sldId id="1952" r:id="rId462"/>
    <p:sldId id="1953" r:id="rId463"/>
    <p:sldId id="1954" r:id="rId464"/>
    <p:sldId id="1955" r:id="rId465"/>
    <p:sldId id="1956" r:id="rId466"/>
    <p:sldId id="1957" r:id="rId467"/>
    <p:sldId id="1958" r:id="rId468"/>
    <p:sldId id="1959" r:id="rId469"/>
    <p:sldId id="1960" r:id="rId470"/>
    <p:sldId id="1961" r:id="rId471"/>
    <p:sldId id="1962" r:id="rId472"/>
    <p:sldId id="1963" r:id="rId473"/>
    <p:sldId id="1964" r:id="rId474"/>
    <p:sldId id="1965" r:id="rId475"/>
    <p:sldId id="1966" r:id="rId476"/>
    <p:sldId id="2189" r:id="rId477"/>
    <p:sldId id="1967" r:id="rId478"/>
    <p:sldId id="1968" r:id="rId479"/>
    <p:sldId id="1969" r:id="rId480"/>
    <p:sldId id="1970" r:id="rId4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59" Type="http://schemas.openxmlformats.org/officeDocument/2006/relationships/slide" Target="slides/slide45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460" Type="http://schemas.openxmlformats.org/officeDocument/2006/relationships/slide" Target="slides/slide459.xml"/><Relationship Id="rId461" Type="http://schemas.openxmlformats.org/officeDocument/2006/relationships/slide" Target="slides/slide460.xml"/><Relationship Id="rId462" Type="http://schemas.openxmlformats.org/officeDocument/2006/relationships/slide" Target="slides/slide461.xml"/><Relationship Id="rId463" Type="http://schemas.openxmlformats.org/officeDocument/2006/relationships/slide" Target="slides/slide462.xml"/><Relationship Id="rId464" Type="http://schemas.openxmlformats.org/officeDocument/2006/relationships/slide" Target="slides/slide463.xml"/><Relationship Id="rId465" Type="http://schemas.openxmlformats.org/officeDocument/2006/relationships/slide" Target="slides/slide464.xml"/><Relationship Id="rId466" Type="http://schemas.openxmlformats.org/officeDocument/2006/relationships/slide" Target="slides/slide465.xml"/><Relationship Id="rId467" Type="http://schemas.openxmlformats.org/officeDocument/2006/relationships/slide" Target="slides/slide466.xml"/><Relationship Id="rId468" Type="http://schemas.openxmlformats.org/officeDocument/2006/relationships/slide" Target="slides/slide467.xml"/><Relationship Id="rId469" Type="http://schemas.openxmlformats.org/officeDocument/2006/relationships/slide" Target="slides/slide46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470" Type="http://schemas.openxmlformats.org/officeDocument/2006/relationships/slide" Target="slides/slide469.xml"/><Relationship Id="rId471" Type="http://schemas.openxmlformats.org/officeDocument/2006/relationships/slide" Target="slides/slide470.xml"/><Relationship Id="rId472" Type="http://schemas.openxmlformats.org/officeDocument/2006/relationships/slide" Target="slides/slide471.xml"/><Relationship Id="rId473" Type="http://schemas.openxmlformats.org/officeDocument/2006/relationships/slide" Target="slides/slide472.xml"/><Relationship Id="rId474" Type="http://schemas.openxmlformats.org/officeDocument/2006/relationships/slide" Target="slides/slide473.xml"/><Relationship Id="rId475" Type="http://schemas.openxmlformats.org/officeDocument/2006/relationships/slide" Target="slides/slide474.xml"/><Relationship Id="rId476" Type="http://schemas.openxmlformats.org/officeDocument/2006/relationships/slide" Target="slides/slide475.xml"/><Relationship Id="rId477" Type="http://schemas.openxmlformats.org/officeDocument/2006/relationships/slide" Target="slides/slide476.xml"/><Relationship Id="rId478" Type="http://schemas.openxmlformats.org/officeDocument/2006/relationships/slide" Target="slides/slide477.xml"/><Relationship Id="rId479" Type="http://schemas.openxmlformats.org/officeDocument/2006/relationships/slide" Target="slides/slide47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480" Type="http://schemas.openxmlformats.org/officeDocument/2006/relationships/slide" Target="slides/slide479.xml"/><Relationship Id="rId481" Type="http://schemas.openxmlformats.org/officeDocument/2006/relationships/slide" Target="slides/slide480.xml"/><Relationship Id="rId482" Type="http://schemas.openxmlformats.org/officeDocument/2006/relationships/printerSettings" Target="printerSettings/printerSettings1.bin"/><Relationship Id="rId483" Type="http://schemas.openxmlformats.org/officeDocument/2006/relationships/presProps" Target="presProps.xml"/><Relationship Id="rId484" Type="http://schemas.openxmlformats.org/officeDocument/2006/relationships/viewProps" Target="viewProps.xml"/><Relationship Id="rId485" Type="http://schemas.openxmlformats.org/officeDocument/2006/relationships/theme" Target="theme/theme1.xml"/><Relationship Id="rId48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260" Type="http://schemas.openxmlformats.org/officeDocument/2006/relationships/slide" Target="slides/slide259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slide" Target="slides/slide324.xml"/><Relationship Id="rId326" Type="http://schemas.openxmlformats.org/officeDocument/2006/relationships/slide" Target="slides/slide325.xml"/><Relationship Id="rId327" Type="http://schemas.openxmlformats.org/officeDocument/2006/relationships/slide" Target="slides/slide326.xml"/><Relationship Id="rId328" Type="http://schemas.openxmlformats.org/officeDocument/2006/relationships/slide" Target="slides/slide327.xml"/><Relationship Id="rId329" Type="http://schemas.openxmlformats.org/officeDocument/2006/relationships/slide" Target="slides/slide32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70" Type="http://schemas.openxmlformats.org/officeDocument/2006/relationships/slide" Target="slides/slide269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30" Type="http://schemas.openxmlformats.org/officeDocument/2006/relationships/slide" Target="slides/slide329.xml"/><Relationship Id="rId331" Type="http://schemas.openxmlformats.org/officeDocument/2006/relationships/slide" Target="slides/slide330.xml"/><Relationship Id="rId332" Type="http://schemas.openxmlformats.org/officeDocument/2006/relationships/slide" Target="slides/slide331.xml"/><Relationship Id="rId333" Type="http://schemas.openxmlformats.org/officeDocument/2006/relationships/slide" Target="slides/slide332.xml"/><Relationship Id="rId334" Type="http://schemas.openxmlformats.org/officeDocument/2006/relationships/slide" Target="slides/slide333.xml"/><Relationship Id="rId335" Type="http://schemas.openxmlformats.org/officeDocument/2006/relationships/slide" Target="slides/slide334.xml"/><Relationship Id="rId336" Type="http://schemas.openxmlformats.org/officeDocument/2006/relationships/slide" Target="slides/slide335.xml"/><Relationship Id="rId337" Type="http://schemas.openxmlformats.org/officeDocument/2006/relationships/slide" Target="slides/slide336.xml"/><Relationship Id="rId338" Type="http://schemas.openxmlformats.org/officeDocument/2006/relationships/slide" Target="slides/slide337.xml"/><Relationship Id="rId339" Type="http://schemas.openxmlformats.org/officeDocument/2006/relationships/slide" Target="slides/slide33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80" Type="http://schemas.openxmlformats.org/officeDocument/2006/relationships/slide" Target="slides/slide279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40" Type="http://schemas.openxmlformats.org/officeDocument/2006/relationships/slide" Target="slides/slide339.xml"/><Relationship Id="rId341" Type="http://schemas.openxmlformats.org/officeDocument/2006/relationships/slide" Target="slides/slide340.xml"/><Relationship Id="rId342" Type="http://schemas.openxmlformats.org/officeDocument/2006/relationships/slide" Target="slides/slide341.xml"/><Relationship Id="rId343" Type="http://schemas.openxmlformats.org/officeDocument/2006/relationships/slide" Target="slides/slide342.xml"/><Relationship Id="rId344" Type="http://schemas.openxmlformats.org/officeDocument/2006/relationships/slide" Target="slides/slide343.xml"/><Relationship Id="rId345" Type="http://schemas.openxmlformats.org/officeDocument/2006/relationships/slide" Target="slides/slide344.xml"/><Relationship Id="rId346" Type="http://schemas.openxmlformats.org/officeDocument/2006/relationships/slide" Target="slides/slide345.xml"/><Relationship Id="rId347" Type="http://schemas.openxmlformats.org/officeDocument/2006/relationships/slide" Target="slides/slide346.xml"/><Relationship Id="rId348" Type="http://schemas.openxmlformats.org/officeDocument/2006/relationships/slide" Target="slides/slide347.xml"/><Relationship Id="rId349" Type="http://schemas.openxmlformats.org/officeDocument/2006/relationships/slide" Target="slides/slide348.xml"/><Relationship Id="rId400" Type="http://schemas.openxmlformats.org/officeDocument/2006/relationships/slide" Target="slides/slide399.xml"/><Relationship Id="rId401" Type="http://schemas.openxmlformats.org/officeDocument/2006/relationships/slide" Target="slides/slide400.xml"/><Relationship Id="rId402" Type="http://schemas.openxmlformats.org/officeDocument/2006/relationships/slide" Target="slides/slide401.xml"/><Relationship Id="rId403" Type="http://schemas.openxmlformats.org/officeDocument/2006/relationships/slide" Target="slides/slide402.xml"/><Relationship Id="rId404" Type="http://schemas.openxmlformats.org/officeDocument/2006/relationships/slide" Target="slides/slide403.xml"/><Relationship Id="rId405" Type="http://schemas.openxmlformats.org/officeDocument/2006/relationships/slide" Target="slides/slide404.xml"/><Relationship Id="rId406" Type="http://schemas.openxmlformats.org/officeDocument/2006/relationships/slide" Target="slides/slide405.xml"/><Relationship Id="rId407" Type="http://schemas.openxmlformats.org/officeDocument/2006/relationships/slide" Target="slides/slide406.xml"/><Relationship Id="rId408" Type="http://schemas.openxmlformats.org/officeDocument/2006/relationships/slide" Target="slides/slide407.xml"/><Relationship Id="rId409" Type="http://schemas.openxmlformats.org/officeDocument/2006/relationships/slide" Target="slides/slide40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350" Type="http://schemas.openxmlformats.org/officeDocument/2006/relationships/slide" Target="slides/slide349.xml"/><Relationship Id="rId351" Type="http://schemas.openxmlformats.org/officeDocument/2006/relationships/slide" Target="slides/slide350.xml"/><Relationship Id="rId352" Type="http://schemas.openxmlformats.org/officeDocument/2006/relationships/slide" Target="slides/slide351.xml"/><Relationship Id="rId353" Type="http://schemas.openxmlformats.org/officeDocument/2006/relationships/slide" Target="slides/slide352.xml"/><Relationship Id="rId354" Type="http://schemas.openxmlformats.org/officeDocument/2006/relationships/slide" Target="slides/slide353.xml"/><Relationship Id="rId355" Type="http://schemas.openxmlformats.org/officeDocument/2006/relationships/slide" Target="slides/slide354.xml"/><Relationship Id="rId356" Type="http://schemas.openxmlformats.org/officeDocument/2006/relationships/slide" Target="slides/slide355.xml"/><Relationship Id="rId357" Type="http://schemas.openxmlformats.org/officeDocument/2006/relationships/slide" Target="slides/slide356.xml"/><Relationship Id="rId358" Type="http://schemas.openxmlformats.org/officeDocument/2006/relationships/slide" Target="slides/slide357.xml"/><Relationship Id="rId359" Type="http://schemas.openxmlformats.org/officeDocument/2006/relationships/slide" Target="slides/slide358.xml"/><Relationship Id="rId410" Type="http://schemas.openxmlformats.org/officeDocument/2006/relationships/slide" Target="slides/slide409.xml"/><Relationship Id="rId411" Type="http://schemas.openxmlformats.org/officeDocument/2006/relationships/slide" Target="slides/slide410.xml"/><Relationship Id="rId412" Type="http://schemas.openxmlformats.org/officeDocument/2006/relationships/slide" Target="slides/slide411.xml"/><Relationship Id="rId413" Type="http://schemas.openxmlformats.org/officeDocument/2006/relationships/slide" Target="slides/slide412.xml"/><Relationship Id="rId414" Type="http://schemas.openxmlformats.org/officeDocument/2006/relationships/slide" Target="slides/slide413.xml"/><Relationship Id="rId415" Type="http://schemas.openxmlformats.org/officeDocument/2006/relationships/slide" Target="slides/slide414.xml"/><Relationship Id="rId416" Type="http://schemas.openxmlformats.org/officeDocument/2006/relationships/slide" Target="slides/slide415.xml"/><Relationship Id="rId417" Type="http://schemas.openxmlformats.org/officeDocument/2006/relationships/slide" Target="slides/slide416.xml"/><Relationship Id="rId418" Type="http://schemas.openxmlformats.org/officeDocument/2006/relationships/slide" Target="slides/slide417.xml"/><Relationship Id="rId419" Type="http://schemas.openxmlformats.org/officeDocument/2006/relationships/slide" Target="slides/slide41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60" Type="http://schemas.openxmlformats.org/officeDocument/2006/relationships/slide" Target="slides/slide359.xml"/><Relationship Id="rId361" Type="http://schemas.openxmlformats.org/officeDocument/2006/relationships/slide" Target="slides/slide360.xml"/><Relationship Id="rId362" Type="http://schemas.openxmlformats.org/officeDocument/2006/relationships/slide" Target="slides/slide361.xml"/><Relationship Id="rId363" Type="http://schemas.openxmlformats.org/officeDocument/2006/relationships/slide" Target="slides/slide362.xml"/><Relationship Id="rId364" Type="http://schemas.openxmlformats.org/officeDocument/2006/relationships/slide" Target="slides/slide363.xml"/><Relationship Id="rId365" Type="http://schemas.openxmlformats.org/officeDocument/2006/relationships/slide" Target="slides/slide364.xml"/><Relationship Id="rId366" Type="http://schemas.openxmlformats.org/officeDocument/2006/relationships/slide" Target="slides/slide365.xml"/><Relationship Id="rId367" Type="http://schemas.openxmlformats.org/officeDocument/2006/relationships/slide" Target="slides/slide366.xml"/><Relationship Id="rId368" Type="http://schemas.openxmlformats.org/officeDocument/2006/relationships/slide" Target="slides/slide367.xml"/><Relationship Id="rId369" Type="http://schemas.openxmlformats.org/officeDocument/2006/relationships/slide" Target="slides/slide368.xml"/><Relationship Id="rId420" Type="http://schemas.openxmlformats.org/officeDocument/2006/relationships/slide" Target="slides/slide419.xml"/><Relationship Id="rId421" Type="http://schemas.openxmlformats.org/officeDocument/2006/relationships/slide" Target="slides/slide420.xml"/><Relationship Id="rId422" Type="http://schemas.openxmlformats.org/officeDocument/2006/relationships/slide" Target="slides/slide421.xml"/><Relationship Id="rId423" Type="http://schemas.openxmlformats.org/officeDocument/2006/relationships/slide" Target="slides/slide422.xml"/><Relationship Id="rId424" Type="http://schemas.openxmlformats.org/officeDocument/2006/relationships/slide" Target="slides/slide423.xml"/><Relationship Id="rId425" Type="http://schemas.openxmlformats.org/officeDocument/2006/relationships/slide" Target="slides/slide424.xml"/><Relationship Id="rId426" Type="http://schemas.openxmlformats.org/officeDocument/2006/relationships/slide" Target="slides/slide425.xml"/><Relationship Id="rId427" Type="http://schemas.openxmlformats.org/officeDocument/2006/relationships/slide" Target="slides/slide426.xml"/><Relationship Id="rId428" Type="http://schemas.openxmlformats.org/officeDocument/2006/relationships/slide" Target="slides/slide427.xml"/><Relationship Id="rId429" Type="http://schemas.openxmlformats.org/officeDocument/2006/relationships/slide" Target="slides/slide42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370" Type="http://schemas.openxmlformats.org/officeDocument/2006/relationships/slide" Target="slides/slide369.xml"/><Relationship Id="rId371" Type="http://schemas.openxmlformats.org/officeDocument/2006/relationships/slide" Target="slides/slide370.xml"/><Relationship Id="rId372" Type="http://schemas.openxmlformats.org/officeDocument/2006/relationships/slide" Target="slides/slide371.xml"/><Relationship Id="rId373" Type="http://schemas.openxmlformats.org/officeDocument/2006/relationships/slide" Target="slides/slide372.xml"/><Relationship Id="rId374" Type="http://schemas.openxmlformats.org/officeDocument/2006/relationships/slide" Target="slides/slide373.xml"/><Relationship Id="rId375" Type="http://schemas.openxmlformats.org/officeDocument/2006/relationships/slide" Target="slides/slide374.xml"/><Relationship Id="rId376" Type="http://schemas.openxmlformats.org/officeDocument/2006/relationships/slide" Target="slides/slide375.xml"/><Relationship Id="rId377" Type="http://schemas.openxmlformats.org/officeDocument/2006/relationships/slide" Target="slides/slide376.xml"/><Relationship Id="rId378" Type="http://schemas.openxmlformats.org/officeDocument/2006/relationships/slide" Target="slides/slide377.xml"/><Relationship Id="rId379" Type="http://schemas.openxmlformats.org/officeDocument/2006/relationships/slide" Target="slides/slide378.xml"/><Relationship Id="rId430" Type="http://schemas.openxmlformats.org/officeDocument/2006/relationships/slide" Target="slides/slide429.xml"/><Relationship Id="rId431" Type="http://schemas.openxmlformats.org/officeDocument/2006/relationships/slide" Target="slides/slide430.xml"/><Relationship Id="rId432" Type="http://schemas.openxmlformats.org/officeDocument/2006/relationships/slide" Target="slides/slide431.xml"/><Relationship Id="rId433" Type="http://schemas.openxmlformats.org/officeDocument/2006/relationships/slide" Target="slides/slide432.xml"/><Relationship Id="rId434" Type="http://schemas.openxmlformats.org/officeDocument/2006/relationships/slide" Target="slides/slide433.xml"/><Relationship Id="rId435" Type="http://schemas.openxmlformats.org/officeDocument/2006/relationships/slide" Target="slides/slide434.xml"/><Relationship Id="rId436" Type="http://schemas.openxmlformats.org/officeDocument/2006/relationships/slide" Target="slides/slide435.xml"/><Relationship Id="rId437" Type="http://schemas.openxmlformats.org/officeDocument/2006/relationships/slide" Target="slides/slide436.xml"/><Relationship Id="rId438" Type="http://schemas.openxmlformats.org/officeDocument/2006/relationships/slide" Target="slides/slide437.xml"/><Relationship Id="rId439" Type="http://schemas.openxmlformats.org/officeDocument/2006/relationships/slide" Target="slides/slide43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380" Type="http://schemas.openxmlformats.org/officeDocument/2006/relationships/slide" Target="slides/slide379.xml"/><Relationship Id="rId381" Type="http://schemas.openxmlformats.org/officeDocument/2006/relationships/slide" Target="slides/slide380.xml"/><Relationship Id="rId382" Type="http://schemas.openxmlformats.org/officeDocument/2006/relationships/slide" Target="slides/slide381.xml"/><Relationship Id="rId383" Type="http://schemas.openxmlformats.org/officeDocument/2006/relationships/slide" Target="slides/slide382.xml"/><Relationship Id="rId384" Type="http://schemas.openxmlformats.org/officeDocument/2006/relationships/slide" Target="slides/slide383.xml"/><Relationship Id="rId385" Type="http://schemas.openxmlformats.org/officeDocument/2006/relationships/slide" Target="slides/slide384.xml"/><Relationship Id="rId386" Type="http://schemas.openxmlformats.org/officeDocument/2006/relationships/slide" Target="slides/slide385.xml"/><Relationship Id="rId387" Type="http://schemas.openxmlformats.org/officeDocument/2006/relationships/slide" Target="slides/slide386.xml"/><Relationship Id="rId388" Type="http://schemas.openxmlformats.org/officeDocument/2006/relationships/slide" Target="slides/slide387.xml"/><Relationship Id="rId389" Type="http://schemas.openxmlformats.org/officeDocument/2006/relationships/slide" Target="slides/slide388.xml"/><Relationship Id="rId440" Type="http://schemas.openxmlformats.org/officeDocument/2006/relationships/slide" Target="slides/slide439.xml"/><Relationship Id="rId441" Type="http://schemas.openxmlformats.org/officeDocument/2006/relationships/slide" Target="slides/slide440.xml"/><Relationship Id="rId442" Type="http://schemas.openxmlformats.org/officeDocument/2006/relationships/slide" Target="slides/slide441.xml"/><Relationship Id="rId443" Type="http://schemas.openxmlformats.org/officeDocument/2006/relationships/slide" Target="slides/slide442.xml"/><Relationship Id="rId444" Type="http://schemas.openxmlformats.org/officeDocument/2006/relationships/slide" Target="slides/slide443.xml"/><Relationship Id="rId445" Type="http://schemas.openxmlformats.org/officeDocument/2006/relationships/slide" Target="slides/slide444.xml"/><Relationship Id="rId446" Type="http://schemas.openxmlformats.org/officeDocument/2006/relationships/slide" Target="slides/slide445.xml"/><Relationship Id="rId447" Type="http://schemas.openxmlformats.org/officeDocument/2006/relationships/slide" Target="slides/slide446.xml"/><Relationship Id="rId448" Type="http://schemas.openxmlformats.org/officeDocument/2006/relationships/slide" Target="slides/slide447.xml"/><Relationship Id="rId449" Type="http://schemas.openxmlformats.org/officeDocument/2006/relationships/slide" Target="slides/slide44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390" Type="http://schemas.openxmlformats.org/officeDocument/2006/relationships/slide" Target="slides/slide389.xml"/><Relationship Id="rId391" Type="http://schemas.openxmlformats.org/officeDocument/2006/relationships/slide" Target="slides/slide390.xml"/><Relationship Id="rId392" Type="http://schemas.openxmlformats.org/officeDocument/2006/relationships/slide" Target="slides/slide391.xml"/><Relationship Id="rId393" Type="http://schemas.openxmlformats.org/officeDocument/2006/relationships/slide" Target="slides/slide392.xml"/><Relationship Id="rId394" Type="http://schemas.openxmlformats.org/officeDocument/2006/relationships/slide" Target="slides/slide393.xml"/><Relationship Id="rId395" Type="http://schemas.openxmlformats.org/officeDocument/2006/relationships/slide" Target="slides/slide394.xml"/><Relationship Id="rId396" Type="http://schemas.openxmlformats.org/officeDocument/2006/relationships/slide" Target="slides/slide395.xml"/><Relationship Id="rId397" Type="http://schemas.openxmlformats.org/officeDocument/2006/relationships/slide" Target="slides/slide396.xml"/><Relationship Id="rId398" Type="http://schemas.openxmlformats.org/officeDocument/2006/relationships/slide" Target="slides/slide397.xml"/><Relationship Id="rId399" Type="http://schemas.openxmlformats.org/officeDocument/2006/relationships/slide" Target="slides/slide398.xml"/><Relationship Id="rId450" Type="http://schemas.openxmlformats.org/officeDocument/2006/relationships/slide" Target="slides/slide449.xml"/><Relationship Id="rId451" Type="http://schemas.openxmlformats.org/officeDocument/2006/relationships/slide" Target="slides/slide450.xml"/><Relationship Id="rId452" Type="http://schemas.openxmlformats.org/officeDocument/2006/relationships/slide" Target="slides/slide451.xml"/><Relationship Id="rId453" Type="http://schemas.openxmlformats.org/officeDocument/2006/relationships/slide" Target="slides/slide452.xml"/><Relationship Id="rId454" Type="http://schemas.openxmlformats.org/officeDocument/2006/relationships/slide" Target="slides/slide453.xml"/><Relationship Id="rId455" Type="http://schemas.openxmlformats.org/officeDocument/2006/relationships/slide" Target="slides/slide454.xml"/><Relationship Id="rId456" Type="http://schemas.openxmlformats.org/officeDocument/2006/relationships/slide" Target="slides/slide455.xml"/><Relationship Id="rId457" Type="http://schemas.openxmlformats.org/officeDocument/2006/relationships/slide" Target="slides/slide456.xml"/><Relationship Id="rId458" Type="http://schemas.openxmlformats.org/officeDocument/2006/relationships/slide" Target="slides/slide4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g"/><Relationship Id="rId3" Type="http://schemas.openxmlformats.org/officeDocument/2006/relationships/image" Target="../media/image175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g"/><Relationship Id="rId3" Type="http://schemas.openxmlformats.org/officeDocument/2006/relationships/image" Target="../media/image177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g"/><Relationship Id="rId3" Type="http://schemas.openxmlformats.org/officeDocument/2006/relationships/image" Target="../media/image20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g"/><Relationship Id="rId3" Type="http://schemas.openxmlformats.org/officeDocument/2006/relationships/image" Target="../media/image203.jp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jp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jp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jp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jp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jp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jp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jp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jp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jp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jp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jp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jp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jp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jp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jp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jp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jp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jpe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jp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jp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jp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jp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jp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jp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jp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jp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jp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jp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jp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jp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jp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jp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jp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jp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jp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jp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jp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jp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jp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3.jp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jp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jp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jp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jp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jp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4.jp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jp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jp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jp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8.jp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0.jp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jp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3.jp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g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7.jpg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jp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9.jp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jp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3.jp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jp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5.jp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6.jp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jpg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8.jp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9.jp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jpg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jpg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3.jpg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jpg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5.jpg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6.jpg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7.jpg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8.jp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jp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0.jpg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jp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3.jp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4.jpg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5.jp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6.jp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7.jpg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8.jpg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9.jpg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0.jpg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1.jpg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3.jpg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4.jpg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5.jpg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6.jpg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jpg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8.jpg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9.jpg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jpg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jpg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3.jpg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4.jpg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5.jpg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6.jpg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7.jpg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8.jpg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9.jpg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0.jpg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1.jpg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2.jpg"/><Relationship Id="rId3" Type="http://schemas.openxmlformats.org/officeDocument/2006/relationships/image" Target="../media/image39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4.jpg"/><Relationship Id="rId3" Type="http://schemas.openxmlformats.org/officeDocument/2006/relationships/image" Target="../media/image395.jpg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6.jpg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7.jpg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8.jpg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9.jpg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0.jpg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1.jpg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2.jpg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3.jpg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5.jpg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6.jpg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7.jpg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8.jpg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9.jpg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0.jpg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1.jpg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2.jpg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3.jpg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5.jpg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6.jpg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7.jpg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8.jpg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9.jpg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0.jpg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jpg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2.jpg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3.jpg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5.jpg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6.jpg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7.jpg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8.jpg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9.jpg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jpg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1.jpg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2.jpg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3.jpg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5.jpg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6.jpg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7.jpg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8.jpg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9.jpg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jpg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1.jpg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2.jpg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3.jpg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5.jpg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6.jpg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7.jpg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8.jpg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9.jpg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0.jpg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1.jpg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2.jpg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3.jpg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5.jpg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6.jpg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7.jpg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8.jpg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9.jpg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0.jpg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1.jpg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2.jpg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3.jpg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5.jpg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6.jpg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7.jpg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8.jpg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9.jpg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0.jpg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1.jpg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jpg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3.jpg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5.jpg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6.jpg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7.jpg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8.jpg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9.jpg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0.jpg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1.jpg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2.jpg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3.jpg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5.jpg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6.jpg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7.jpg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8.jpg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9.jpg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0.jpg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1.jpg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2.jpg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3.jpg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5.jpg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6.jpg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7.jpg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8.jpg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9.jpg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0.jpg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1.jpg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2.jpg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3.jpg"/></Relationships>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5.jpg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6.jpg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7.jpg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8.jpg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9.jpg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0.jpg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1.jpg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2.jpg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3.jpg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5.jpg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6.jpg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7.jpg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8.jpg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9.jpg"/></Relationships>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0.jpg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1.jpg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2.jpg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3.jpg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947589"/>
            <a:ext cx="7772400" cy="14700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Regrowth </a:t>
            </a:r>
            <a:r>
              <a:rPr lang="en-US" dirty="0" smtClean="0">
                <a:solidFill>
                  <a:schemeClr val="tx1"/>
                </a:solidFill>
              </a:rPr>
              <a:t>Assessment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Protocol for a study of peyote harvestin</a:t>
            </a:r>
            <a:r>
              <a:rPr lang="en-US" sz="2400" dirty="0" smtClean="0"/>
              <a:t>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09999"/>
            <a:ext cx="7770812" cy="2291277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>
                <a:solidFill>
                  <a:schemeClr val="tx1"/>
                </a:solidFill>
              </a:rPr>
              <a:t>Cactus Conservation Institute’s signature study on the impact of peyote harvesting is the only longitudinal study ever conducted on this species. </a:t>
            </a:r>
          </a:p>
          <a:p>
            <a:endParaRPr lang="en-US" sz="3300" dirty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</a:rPr>
              <a:t>This study is ongoing and new data will be reported as CCI has resources and as long as the plants themselves remain in the field to study.</a:t>
            </a:r>
          </a:p>
          <a:p>
            <a:endParaRPr lang="en-US" sz="3300" dirty="0">
              <a:solidFill>
                <a:schemeClr val="tx1"/>
              </a:solidFill>
            </a:endParaRPr>
          </a:p>
          <a:p>
            <a:r>
              <a:rPr lang="en-US" sz="3300" dirty="0" smtClean="0">
                <a:solidFill>
                  <a:schemeClr val="tx1"/>
                </a:solidFill>
              </a:rPr>
              <a:t>These images were gathered </a:t>
            </a:r>
            <a:r>
              <a:rPr lang="en-US" sz="3300" smtClean="0">
                <a:solidFill>
                  <a:schemeClr val="tx1"/>
                </a:solidFill>
              </a:rPr>
              <a:t>during 2014</a:t>
            </a:r>
            <a:r>
              <a:rPr lang="en-US" sz="3300" smtClean="0">
                <a:solidFill>
                  <a:schemeClr val="tx1"/>
                </a:solidFill>
              </a:rPr>
              <a:t>.</a:t>
            </a:r>
            <a:endParaRPr lang="en-US" sz="33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 smtClean="0"/>
              <a:t> </a:t>
            </a:r>
          </a:p>
        </p:txBody>
      </p:sp>
      <p:pic>
        <p:nvPicPr>
          <p:cNvPr id="4" name="Picture 3" descr="cactus_conservation_logo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33288"/>
            <a:ext cx="2540000" cy="226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0257" y="6350550"/>
            <a:ext cx="801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Copyright Cactus Conservation Institute, 2009-2020.  All rights reserved.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496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105 - 2014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3734" y="1115670"/>
            <a:ext cx="759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from #105.  Listed as “dead” since the first return visit.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" y="1827144"/>
            <a:ext cx="4132122" cy="275474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27" y="1827143"/>
            <a:ext cx="3672995" cy="2754747"/>
          </a:xfrm>
        </p:spPr>
      </p:pic>
    </p:spTree>
    <p:extLst>
      <p:ext uri="{BB962C8B-B14F-4D97-AF65-F5344CB8AC3E}">
        <p14:creationId xmlns:p14="http://schemas.microsoft.com/office/powerpoint/2010/main" val="34117927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0" y="1952459"/>
            <a:ext cx="5755032" cy="4316274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470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0" y="1952459"/>
            <a:ext cx="5755032" cy="4316274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685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11" y="2209155"/>
            <a:ext cx="6045552" cy="4030368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053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11" y="2209155"/>
            <a:ext cx="6045552" cy="4030368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597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5" y="2209155"/>
            <a:ext cx="5373824" cy="4030368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964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5" y="2209155"/>
            <a:ext cx="5373824" cy="4030368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373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5" y="2209155"/>
            <a:ext cx="5373824" cy="4030368"/>
          </a:xfrm>
        </p:spPr>
      </p:pic>
      <p:sp>
        <p:nvSpPr>
          <p:cNvPr id="3" name="TextBox 2"/>
          <p:cNvSpPr txBox="1"/>
          <p:nvPr/>
        </p:nvSpPr>
        <p:spPr>
          <a:xfrm>
            <a:off x="3553897" y="1145187"/>
            <a:ext cx="326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671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024894"/>
            <a:ext cx="6105920" cy="407061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845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024894"/>
            <a:ext cx="6105919" cy="407061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70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024894"/>
            <a:ext cx="6105919" cy="4070612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2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36" y="2077283"/>
            <a:ext cx="5613723" cy="3742482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781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" y="2024894"/>
            <a:ext cx="5427482" cy="4070612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444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" y="2024894"/>
            <a:ext cx="5427482" cy="4070611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715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" y="2024894"/>
            <a:ext cx="5427481" cy="4070611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373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7" y="2024894"/>
            <a:ext cx="5427481" cy="4070610"/>
          </a:xfrm>
        </p:spPr>
      </p:pic>
      <p:sp>
        <p:nvSpPr>
          <p:cNvPr id="3" name="TextBox 2"/>
          <p:cNvSpPr txBox="1"/>
          <p:nvPr/>
        </p:nvSpPr>
        <p:spPr>
          <a:xfrm>
            <a:off x="3588853" y="1211692"/>
            <a:ext cx="21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81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8" y="2148504"/>
            <a:ext cx="6374540" cy="4249693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263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8" y="2148504"/>
            <a:ext cx="6374539" cy="4249693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221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48504"/>
            <a:ext cx="5666257" cy="4249693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89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48504"/>
            <a:ext cx="5666257" cy="4249692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815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48504"/>
            <a:ext cx="5666256" cy="4249692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456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48504"/>
            <a:ext cx="5666256" cy="4249692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2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36" y="2077283"/>
            <a:ext cx="5613723" cy="3742482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97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48504"/>
            <a:ext cx="5666256" cy="4249692"/>
          </a:xfrm>
        </p:spPr>
      </p:pic>
      <p:sp>
        <p:nvSpPr>
          <p:cNvPr id="3" name="TextBox 2"/>
          <p:cNvSpPr txBox="1"/>
          <p:nvPr/>
        </p:nvSpPr>
        <p:spPr>
          <a:xfrm>
            <a:off x="3344158" y="1188390"/>
            <a:ext cx="273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809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50" y="2148505"/>
            <a:ext cx="6694753" cy="4463168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237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50" y="2148505"/>
            <a:ext cx="6694752" cy="4463168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206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1" y="2148505"/>
            <a:ext cx="5950890" cy="4463168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68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1" y="2148505"/>
            <a:ext cx="5950890" cy="4463167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995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1" y="2148505"/>
            <a:ext cx="5950889" cy="4463167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917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1" y="2148505"/>
            <a:ext cx="5950889" cy="4463166"/>
          </a:xfrm>
        </p:spPr>
      </p:pic>
      <p:sp>
        <p:nvSpPr>
          <p:cNvPr id="3" name="TextBox 2"/>
          <p:cNvSpPr txBox="1"/>
          <p:nvPr/>
        </p:nvSpPr>
        <p:spPr>
          <a:xfrm>
            <a:off x="3728678" y="1246644"/>
            <a:ext cx="245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53007"/>
            <a:ext cx="83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231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6" y="2209800"/>
            <a:ext cx="5486400" cy="3657600"/>
          </a:xfrm>
        </p:spPr>
      </p:pic>
    </p:spTree>
    <p:extLst>
      <p:ext uri="{BB962C8B-B14F-4D97-AF65-F5344CB8AC3E}">
        <p14:creationId xmlns:p14="http://schemas.microsoft.com/office/powerpoint/2010/main" val="17759280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6" y="2209800"/>
            <a:ext cx="5486400" cy="3657600"/>
          </a:xfrm>
        </p:spPr>
      </p:pic>
    </p:spTree>
    <p:extLst>
      <p:ext uri="{BB962C8B-B14F-4D97-AF65-F5344CB8AC3E}">
        <p14:creationId xmlns:p14="http://schemas.microsoft.com/office/powerpoint/2010/main" val="31968877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06" y="2079228"/>
            <a:ext cx="5902875" cy="4427156"/>
          </a:xfrm>
        </p:spPr>
      </p:pic>
    </p:spTree>
    <p:extLst>
      <p:ext uri="{BB962C8B-B14F-4D97-AF65-F5344CB8AC3E}">
        <p14:creationId xmlns:p14="http://schemas.microsoft.com/office/powerpoint/2010/main" val="240484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09" y="2077283"/>
            <a:ext cx="4989976" cy="3742482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094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60" y="2079228"/>
            <a:ext cx="3320367" cy="4427156"/>
          </a:xfrm>
        </p:spPr>
      </p:pic>
    </p:spTree>
    <p:extLst>
      <p:ext uri="{BB962C8B-B14F-4D97-AF65-F5344CB8AC3E}">
        <p14:creationId xmlns:p14="http://schemas.microsoft.com/office/powerpoint/2010/main" val="19406374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06" y="2029802"/>
            <a:ext cx="6123080" cy="4592309"/>
          </a:xfrm>
        </p:spPr>
      </p:pic>
    </p:spTree>
    <p:extLst>
      <p:ext uri="{BB962C8B-B14F-4D97-AF65-F5344CB8AC3E}">
        <p14:creationId xmlns:p14="http://schemas.microsoft.com/office/powerpoint/2010/main" val="27328347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30" y="2029802"/>
            <a:ext cx="3444231" cy="4592309"/>
          </a:xfrm>
        </p:spPr>
      </p:pic>
    </p:spTree>
    <p:extLst>
      <p:ext uri="{BB962C8B-B14F-4D97-AF65-F5344CB8AC3E}">
        <p14:creationId xmlns:p14="http://schemas.microsoft.com/office/powerpoint/2010/main" val="34183305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131 - 2014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2080" y="1234993"/>
            <a:ext cx="272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59" y="2053542"/>
            <a:ext cx="6127035" cy="4595276"/>
          </a:xfrm>
        </p:spPr>
      </p:pic>
    </p:spTree>
    <p:extLst>
      <p:ext uri="{BB962C8B-B14F-4D97-AF65-F5344CB8AC3E}">
        <p14:creationId xmlns:p14="http://schemas.microsoft.com/office/powerpoint/2010/main" val="3573720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55" y="2230753"/>
            <a:ext cx="6381494" cy="4254329"/>
          </a:xfrm>
        </p:spPr>
      </p:pic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sign of regrowth or #132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041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7" y="1947364"/>
            <a:ext cx="2713858" cy="1809238"/>
          </a:xfrm>
        </p:spPr>
      </p:pic>
      <p:sp>
        <p:nvSpPr>
          <p:cNvPr id="3" name="TextBox 2"/>
          <p:cNvSpPr txBox="1"/>
          <p:nvPr/>
        </p:nvSpPr>
        <p:spPr>
          <a:xfrm>
            <a:off x="3355811" y="1176742"/>
            <a:ext cx="32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0" y="2536832"/>
            <a:ext cx="5616379" cy="37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107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134 - 2014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558" y="1176742"/>
            <a:ext cx="26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#134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065411"/>
            <a:ext cx="4310963" cy="2873975"/>
          </a:xfrm>
        </p:spPr>
      </p:pic>
      <p:pic>
        <p:nvPicPr>
          <p:cNvPr id="4" name="Picture 3" descr="13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14" y="3240384"/>
            <a:ext cx="4366286" cy="3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53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134 - 2014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558" y="1176742"/>
            <a:ext cx="26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#134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065411"/>
            <a:ext cx="4310962" cy="28739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14" y="3240384"/>
            <a:ext cx="4366286" cy="32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158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3" y="1915380"/>
            <a:ext cx="6931813" cy="4621207"/>
          </a:xfrm>
        </p:spPr>
      </p:pic>
    </p:spTree>
    <p:extLst>
      <p:ext uri="{BB962C8B-B14F-4D97-AF65-F5344CB8AC3E}">
        <p14:creationId xmlns:p14="http://schemas.microsoft.com/office/powerpoint/2010/main" val="12351757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65" y="1915380"/>
            <a:ext cx="6161609" cy="4621207"/>
          </a:xfrm>
        </p:spPr>
      </p:pic>
    </p:spTree>
    <p:extLst>
      <p:ext uri="{BB962C8B-B14F-4D97-AF65-F5344CB8AC3E}">
        <p14:creationId xmlns:p14="http://schemas.microsoft.com/office/powerpoint/2010/main" val="222111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92" y="1923070"/>
            <a:ext cx="5195593" cy="389669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512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65" y="2172114"/>
            <a:ext cx="6161609" cy="4107739"/>
          </a:xfrm>
        </p:spPr>
      </p:pic>
    </p:spTree>
    <p:extLst>
      <p:ext uri="{BB962C8B-B14F-4D97-AF65-F5344CB8AC3E}">
        <p14:creationId xmlns:p14="http://schemas.microsoft.com/office/powerpoint/2010/main" val="586093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77" y="2172114"/>
            <a:ext cx="5476985" cy="4107739"/>
          </a:xfrm>
        </p:spPr>
      </p:pic>
    </p:spTree>
    <p:extLst>
      <p:ext uri="{BB962C8B-B14F-4D97-AF65-F5344CB8AC3E}">
        <p14:creationId xmlns:p14="http://schemas.microsoft.com/office/powerpoint/2010/main" val="27980510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135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77" y="2172114"/>
            <a:ext cx="5476985" cy="4107738"/>
          </a:xfrm>
        </p:spPr>
      </p:pic>
    </p:spTree>
    <p:extLst>
      <p:ext uri="{BB962C8B-B14F-4D97-AF65-F5344CB8AC3E}">
        <p14:creationId xmlns:p14="http://schemas.microsoft.com/office/powerpoint/2010/main" val="23027908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47" y="1895191"/>
            <a:ext cx="6383632" cy="4787724"/>
          </a:xfrm>
        </p:spPr>
      </p:pic>
      <p:sp>
        <p:nvSpPr>
          <p:cNvPr id="3" name="TextBox 2"/>
          <p:cNvSpPr txBox="1"/>
          <p:nvPr/>
        </p:nvSpPr>
        <p:spPr>
          <a:xfrm>
            <a:off x="3577200" y="1211693"/>
            <a:ext cx="32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3828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12" y="2107596"/>
            <a:ext cx="6667121" cy="4444747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895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4" y="2012634"/>
            <a:ext cx="3161001" cy="4741502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648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4" y="2065412"/>
            <a:ext cx="6301540" cy="4726154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026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5" y="2065412"/>
            <a:ext cx="6301538" cy="4726154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7841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5" y="2065412"/>
            <a:ext cx="6301538" cy="4726153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820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5" y="2065412"/>
            <a:ext cx="6301537" cy="4726153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9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91" y="1923070"/>
            <a:ext cx="4243795" cy="389669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880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5" y="2065412"/>
            <a:ext cx="6301537" cy="4726152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295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95" y="2065412"/>
            <a:ext cx="6301536" cy="4726152"/>
          </a:xfrm>
        </p:spPr>
      </p:pic>
      <p:sp>
        <p:nvSpPr>
          <p:cNvPr id="3" name="TextBox 2"/>
          <p:cNvSpPr txBox="1"/>
          <p:nvPr/>
        </p:nvSpPr>
        <p:spPr>
          <a:xfrm>
            <a:off x="3460679" y="1200041"/>
            <a:ext cx="26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575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9" y="1942479"/>
            <a:ext cx="2911664" cy="4367497"/>
          </a:xfrm>
        </p:spPr>
      </p:pic>
      <p:sp>
        <p:nvSpPr>
          <p:cNvPr id="3" name="TextBox 2"/>
          <p:cNvSpPr txBox="1"/>
          <p:nvPr/>
        </p:nvSpPr>
        <p:spPr>
          <a:xfrm>
            <a:off x="2124648" y="1240771"/>
            <a:ext cx="50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Somehow we missed a close-up on #138</a:t>
            </a:r>
            <a:endParaRPr lang="en-US" dirty="0"/>
          </a:p>
        </p:txBody>
      </p:sp>
      <p:pic>
        <p:nvPicPr>
          <p:cNvPr id="4" name="Picture 3" descr="138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53" y="2421518"/>
            <a:ext cx="5252112" cy="3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8731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65" y="2108239"/>
            <a:ext cx="6670682" cy="4447120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480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50" y="2108239"/>
            <a:ext cx="5447511" cy="4447120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2321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31" y="1999443"/>
            <a:ext cx="3155979" cy="4733968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303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31" y="1999443"/>
            <a:ext cx="3155979" cy="4733968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440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9" y="1984165"/>
            <a:ext cx="7003031" cy="4668687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2202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139 - 2014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68" y="1984165"/>
            <a:ext cx="5084553" cy="4668687"/>
          </a:xfrm>
        </p:spPr>
      </p:pic>
      <p:sp>
        <p:nvSpPr>
          <p:cNvPr id="3" name="TextBox 2"/>
          <p:cNvSpPr txBox="1"/>
          <p:nvPr/>
        </p:nvSpPr>
        <p:spPr>
          <a:xfrm>
            <a:off x="3530591" y="1211692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208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9" y="1835403"/>
            <a:ext cx="3228515" cy="4842773"/>
          </a:xfrm>
        </p:spPr>
      </p:pic>
      <p:sp>
        <p:nvSpPr>
          <p:cNvPr id="4" name="TextBox 3"/>
          <p:cNvSpPr txBox="1"/>
          <p:nvPr/>
        </p:nvSpPr>
        <p:spPr>
          <a:xfrm>
            <a:off x="546000" y="985098"/>
            <a:ext cx="791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 remains (dead) were successfully located on 26-July-2010.  Carcass was still locatable 13 March 2012 but not in March of 2014.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37" y="2255906"/>
            <a:ext cx="4599011" cy="34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5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54" y="1923070"/>
            <a:ext cx="3976469" cy="389669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139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7" y="2468999"/>
            <a:ext cx="3633958" cy="2725468"/>
          </a:xfrm>
        </p:spPr>
      </p:pic>
      <p:sp>
        <p:nvSpPr>
          <p:cNvPr id="4" name="TextBox 3"/>
          <p:cNvSpPr txBox="1"/>
          <p:nvPr/>
        </p:nvSpPr>
        <p:spPr>
          <a:xfrm>
            <a:off x="546000" y="985098"/>
            <a:ext cx="791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 remains (dead) were successfully located on 26-July-2010.  Carcass was still locatable 13 March 2012 but not in March of 2014.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37" y="2255906"/>
            <a:ext cx="4599010" cy="34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624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92" y="2002753"/>
            <a:ext cx="6955553" cy="4637035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817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92" y="2002753"/>
            <a:ext cx="6955552" cy="4637035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864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1" y="2002753"/>
            <a:ext cx="6182713" cy="4637035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7786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1" y="2002753"/>
            <a:ext cx="6182713" cy="463703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680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1" y="2002753"/>
            <a:ext cx="6182712" cy="463703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3875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1" y="2002753"/>
            <a:ext cx="6182712" cy="463703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523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1" y="2002753"/>
            <a:ext cx="6182712" cy="4637034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144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2" y="2050158"/>
            <a:ext cx="6801248" cy="4534166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4497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9" y="2050158"/>
            <a:ext cx="6045554" cy="4534166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41" y="1923070"/>
            <a:ext cx="3896695" cy="3896695"/>
          </a:xfrm>
        </p:spPr>
      </p:pic>
      <p:sp>
        <p:nvSpPr>
          <p:cNvPr id="3" name="TextBox 2"/>
          <p:cNvSpPr txBox="1"/>
          <p:nvPr/>
        </p:nvSpPr>
        <p:spPr>
          <a:xfrm>
            <a:off x="489390" y="5941949"/>
            <a:ext cx="83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heads are older growth.   Regrowth is located at the base of the largest head.  This was the source of some confusion in previous visits.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1709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9" y="2302056"/>
            <a:ext cx="6045554" cy="4030369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9029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83" y="2302056"/>
            <a:ext cx="5373825" cy="4030369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0347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83" y="2302056"/>
            <a:ext cx="5373825" cy="40303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0012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83" y="2302056"/>
            <a:ext cx="5373824" cy="40303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60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83" y="2302056"/>
            <a:ext cx="5373824" cy="40303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206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4" y="1909207"/>
            <a:ext cx="6421424" cy="48160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1795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4" y="1909207"/>
            <a:ext cx="6421424" cy="48160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440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4" y="1909207"/>
            <a:ext cx="6421424" cy="481606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22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02" y="2060355"/>
            <a:ext cx="6706292" cy="4470861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3062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02" y="2060355"/>
            <a:ext cx="6706291" cy="4470861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5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27828"/>
            <a:ext cx="3504147" cy="2336097"/>
          </a:xfrm>
        </p:spPr>
      </p:pic>
      <p:sp>
        <p:nvSpPr>
          <p:cNvPr id="3" name="TextBox 2"/>
          <p:cNvSpPr txBox="1"/>
          <p:nvPr/>
        </p:nvSpPr>
        <p:spPr>
          <a:xfrm>
            <a:off x="1008911" y="1160963"/>
            <a:ext cx="840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#107 is dead.  Site remains were still apparent on 13 March 2012.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91" y="1927828"/>
            <a:ext cx="3114796" cy="2336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348723"/>
            <a:ext cx="3504149" cy="2336099"/>
          </a:xfrm>
          <a:prstGeom prst="rect">
            <a:avLst/>
          </a:prstGeom>
        </p:spPr>
      </p:pic>
      <p:pic>
        <p:nvPicPr>
          <p:cNvPr id="7" name="Picture 6" descr="107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91" y="4348723"/>
            <a:ext cx="3077693" cy="2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778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02" y="2060355"/>
            <a:ext cx="6706291" cy="4470860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1904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4" y="2060355"/>
            <a:ext cx="5961146" cy="4470860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4808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4" y="2060355"/>
            <a:ext cx="5961146" cy="4470859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480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4" y="2060355"/>
            <a:ext cx="5961145" cy="4470859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1268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4" y="2060355"/>
            <a:ext cx="5961145" cy="4470858"/>
          </a:xfrm>
        </p:spPr>
      </p:pic>
      <p:sp>
        <p:nvSpPr>
          <p:cNvPr id="3" name="TextBox 2"/>
          <p:cNvSpPr txBox="1"/>
          <p:nvPr/>
        </p:nvSpPr>
        <p:spPr>
          <a:xfrm>
            <a:off x="3670417" y="1281597"/>
            <a:ext cx="249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024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5" y="1993429"/>
            <a:ext cx="6642513" cy="4428342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2829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5" y="1993429"/>
            <a:ext cx="6642513" cy="4428342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4648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83" y="1993429"/>
            <a:ext cx="5904456" cy="4428342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9235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3" y="1993429"/>
            <a:ext cx="3321256" cy="4428342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154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3" y="1993429"/>
            <a:ext cx="3321256" cy="4428341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91" y="2444510"/>
            <a:ext cx="537048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7596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144 -2014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0" y="2035297"/>
            <a:ext cx="6184033" cy="4638025"/>
          </a:xfrm>
        </p:spPr>
      </p:pic>
      <p:sp>
        <p:nvSpPr>
          <p:cNvPr id="3" name="TextBox 2"/>
          <p:cNvSpPr txBox="1"/>
          <p:nvPr/>
        </p:nvSpPr>
        <p:spPr>
          <a:xfrm>
            <a:off x="3274245" y="1165088"/>
            <a:ext cx="301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320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26" y="1968146"/>
            <a:ext cx="4024784" cy="4602416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1018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53" y="2172245"/>
            <a:ext cx="6712463" cy="4474974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0648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58" y="1958580"/>
            <a:ext cx="7311455" cy="4874303"/>
          </a:xfrm>
        </p:spPr>
      </p:pic>
      <p:sp>
        <p:nvSpPr>
          <p:cNvPr id="3" name="TextBox 2"/>
          <p:cNvSpPr txBox="1"/>
          <p:nvPr/>
        </p:nvSpPr>
        <p:spPr>
          <a:xfrm>
            <a:off x="3763634" y="1234993"/>
            <a:ext cx="242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3229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18" y="2019823"/>
            <a:ext cx="3854382" cy="4407558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482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3" y="2154345"/>
            <a:ext cx="6492641" cy="43284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3527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5" y="2154345"/>
            <a:ext cx="5771236" cy="43284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7977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5" y="2154345"/>
            <a:ext cx="5771236" cy="43284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8013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5" y="2154345"/>
            <a:ext cx="5771236" cy="43284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5905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5" y="2154345"/>
            <a:ext cx="5771236" cy="43284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6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101 - 2014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7" y="2124575"/>
            <a:ext cx="4106266" cy="2737510"/>
          </a:xfrm>
        </p:spPr>
      </p:pic>
      <p:sp>
        <p:nvSpPr>
          <p:cNvPr id="3" name="TextBox 2"/>
          <p:cNvSpPr txBox="1"/>
          <p:nvPr/>
        </p:nvSpPr>
        <p:spPr>
          <a:xfrm>
            <a:off x="3518940" y="1200041"/>
            <a:ext cx="388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on #101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06" y="3297198"/>
            <a:ext cx="4159558" cy="3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99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91" y="2444510"/>
            <a:ext cx="537048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8811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8" y="1990645"/>
            <a:ext cx="5989503" cy="4492127"/>
          </a:xfrm>
        </p:spPr>
      </p:pic>
      <p:sp>
        <p:nvSpPr>
          <p:cNvPr id="7" name="TextBox 6"/>
          <p:cNvSpPr txBox="1"/>
          <p:nvPr/>
        </p:nvSpPr>
        <p:spPr>
          <a:xfrm>
            <a:off x="3472331" y="1254170"/>
            <a:ext cx="288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6728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12" y="2118761"/>
            <a:ext cx="4517256" cy="4531199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2076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7" y="2065411"/>
            <a:ext cx="6748481" cy="4498987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9993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64" y="2065411"/>
            <a:ext cx="4498987" cy="4498987"/>
          </a:xfrm>
        </p:spPr>
      </p:pic>
      <p:sp>
        <p:nvSpPr>
          <p:cNvPr id="3" name="TextBox 2"/>
          <p:cNvSpPr txBox="1"/>
          <p:nvPr/>
        </p:nvSpPr>
        <p:spPr>
          <a:xfrm>
            <a:off x="3437375" y="1211692"/>
            <a:ext cx="31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0035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10" y="2212125"/>
            <a:ext cx="6267119" cy="417807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4095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10" y="2212125"/>
            <a:ext cx="6267118" cy="417807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6615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83" y="2212125"/>
            <a:ext cx="5570772" cy="417807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877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18" y="2212125"/>
            <a:ext cx="4940502" cy="4178079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742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18" y="2448476"/>
            <a:ext cx="4940502" cy="3705376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866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148 - 2014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1" y="2124763"/>
            <a:ext cx="5892993" cy="4419745"/>
          </a:xfrm>
        </p:spPr>
      </p:pic>
      <p:sp>
        <p:nvSpPr>
          <p:cNvPr id="3" name="TextBox 2"/>
          <p:cNvSpPr txBox="1"/>
          <p:nvPr/>
        </p:nvSpPr>
        <p:spPr>
          <a:xfrm>
            <a:off x="3355810" y="1258295"/>
            <a:ext cx="26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9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1" y="2444510"/>
            <a:ext cx="477376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035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71" y="2195984"/>
            <a:ext cx="6279784" cy="4186522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7075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48" y="2195984"/>
            <a:ext cx="5582029" cy="4186522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2747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67" y="2014514"/>
            <a:ext cx="6813117" cy="4542077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5477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4" y="2014514"/>
            <a:ext cx="6056102" cy="4542077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663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4" y="2014514"/>
            <a:ext cx="6056102" cy="4542076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118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4" y="2014514"/>
            <a:ext cx="6056102" cy="4542076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9949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74" y="2192085"/>
            <a:ext cx="6056102" cy="4186934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2744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47" y="29079"/>
            <a:ext cx="7770813" cy="1371600"/>
          </a:xfrm>
        </p:spPr>
        <p:txBody>
          <a:bodyPr/>
          <a:lstStyle/>
          <a:p>
            <a:r>
              <a:rPr lang="en-US" dirty="0" smtClean="0"/>
              <a:t>Site 149 - 2014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17" y="2192085"/>
            <a:ext cx="4677815" cy="4186934"/>
          </a:xfrm>
        </p:spPr>
      </p:pic>
      <p:sp>
        <p:nvSpPr>
          <p:cNvPr id="3" name="TextBox 2"/>
          <p:cNvSpPr txBox="1"/>
          <p:nvPr/>
        </p:nvSpPr>
        <p:spPr>
          <a:xfrm>
            <a:off x="3565548" y="1216013"/>
            <a:ext cx="29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1970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84" y="2530345"/>
            <a:ext cx="5349204" cy="3566136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6895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84" y="2530345"/>
            <a:ext cx="5349204" cy="3566136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41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1" y="2444510"/>
            <a:ext cx="477376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6045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76" y="2530345"/>
            <a:ext cx="4171220" cy="3566136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954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150 - 2014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0" y="2012205"/>
            <a:ext cx="6100946" cy="4575710"/>
          </a:xfrm>
        </p:spPr>
      </p:pic>
      <p:sp>
        <p:nvSpPr>
          <p:cNvPr id="3" name="TextBox 2"/>
          <p:cNvSpPr txBox="1"/>
          <p:nvPr/>
        </p:nvSpPr>
        <p:spPr>
          <a:xfrm>
            <a:off x="3449027" y="1258295"/>
            <a:ext cx="23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2057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84" y="1936700"/>
            <a:ext cx="5566816" cy="3711210"/>
          </a:xfrm>
        </p:spPr>
      </p:pic>
      <p:sp>
        <p:nvSpPr>
          <p:cNvPr id="4" name="TextBox 3"/>
          <p:cNvSpPr txBox="1"/>
          <p:nvPr/>
        </p:nvSpPr>
        <p:spPr>
          <a:xfrm>
            <a:off x="685800" y="5804521"/>
            <a:ext cx="762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area apparently experiences a lot of hog traffic.  Both broken crowns we replanted were nowhere to be seen.  The original control plant is still putting on new growth.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7024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27" y="1936700"/>
            <a:ext cx="5077277" cy="3807958"/>
          </a:xfrm>
        </p:spPr>
      </p:pic>
      <p:sp>
        <p:nvSpPr>
          <p:cNvPr id="3" name="TextBox 2"/>
          <p:cNvSpPr txBox="1"/>
          <p:nvPr/>
        </p:nvSpPr>
        <p:spPr>
          <a:xfrm>
            <a:off x="456540" y="5780268"/>
            <a:ext cx="8000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9070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84" y="2183928"/>
            <a:ext cx="5933480" cy="3955653"/>
          </a:xfrm>
        </p:spPr>
      </p:pic>
    </p:spTree>
    <p:extLst>
      <p:ext uri="{BB962C8B-B14F-4D97-AF65-F5344CB8AC3E}">
        <p14:creationId xmlns:p14="http://schemas.microsoft.com/office/powerpoint/2010/main" val="174423038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69" y="1958394"/>
            <a:ext cx="4712031" cy="3534023"/>
          </a:xfrm>
        </p:spPr>
      </p:pic>
      <p:sp>
        <p:nvSpPr>
          <p:cNvPr id="3" name="TextBox 2"/>
          <p:cNvSpPr txBox="1"/>
          <p:nvPr/>
        </p:nvSpPr>
        <p:spPr>
          <a:xfrm>
            <a:off x="498522" y="5852002"/>
            <a:ext cx="816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3098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22" y="2005876"/>
            <a:ext cx="3832954" cy="3395240"/>
          </a:xfrm>
        </p:spPr>
      </p:pic>
      <p:sp>
        <p:nvSpPr>
          <p:cNvPr id="3" name="TextBox 2"/>
          <p:cNvSpPr txBox="1"/>
          <p:nvPr/>
        </p:nvSpPr>
        <p:spPr>
          <a:xfrm>
            <a:off x="783390" y="5828261"/>
            <a:ext cx="8011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7416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90" y="2029996"/>
            <a:ext cx="3583694" cy="3135732"/>
          </a:xfrm>
        </p:spPr>
      </p:pic>
      <p:sp>
        <p:nvSpPr>
          <p:cNvPr id="3" name="TextBox 2"/>
          <p:cNvSpPr txBox="1"/>
          <p:nvPr/>
        </p:nvSpPr>
        <p:spPr>
          <a:xfrm>
            <a:off x="581608" y="5875742"/>
            <a:ext cx="787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874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6" y="2487149"/>
            <a:ext cx="4465615" cy="3349211"/>
          </a:xfrm>
        </p:spPr>
      </p:pic>
      <p:sp>
        <p:nvSpPr>
          <p:cNvPr id="3" name="TextBox 2"/>
          <p:cNvSpPr txBox="1"/>
          <p:nvPr/>
        </p:nvSpPr>
        <p:spPr>
          <a:xfrm>
            <a:off x="332347" y="5871971"/>
            <a:ext cx="766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area apparently experiences a lot of hog traffic.  Both broken crowns we replanted were nowhere to be seen.  The original control plant is still putting on new growth.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1769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77" y="2460327"/>
            <a:ext cx="5296452" cy="3530968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21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1" y="2444510"/>
            <a:ext cx="477376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8919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24" y="2460327"/>
            <a:ext cx="4707957" cy="3530968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6334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24" y="2460327"/>
            <a:ext cx="4707957" cy="3530967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2468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9" y="2018077"/>
            <a:ext cx="2546093" cy="4507347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6500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9" y="2018077"/>
            <a:ext cx="2546093" cy="4507346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5533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9" y="2018077"/>
            <a:ext cx="2546092" cy="4507346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8200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9" y="2018078"/>
            <a:ext cx="2546092" cy="4507344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4687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44" y="2148504"/>
            <a:ext cx="6364741" cy="4406359"/>
          </a:xfrm>
        </p:spPr>
      </p:pic>
      <p:sp>
        <p:nvSpPr>
          <p:cNvPr id="4" name="TextBox 3"/>
          <p:cNvSpPr txBox="1"/>
          <p:nvPr/>
        </p:nvSpPr>
        <p:spPr>
          <a:xfrm>
            <a:off x="685800" y="1222629"/>
            <a:ext cx="78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7936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84" y="2166224"/>
            <a:ext cx="6468097" cy="4312065"/>
          </a:xfrm>
        </p:spPr>
      </p:pic>
    </p:spTree>
    <p:extLst>
      <p:ext uri="{BB962C8B-B14F-4D97-AF65-F5344CB8AC3E}">
        <p14:creationId xmlns:p14="http://schemas.microsoft.com/office/powerpoint/2010/main" val="281508327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10" y="2107351"/>
            <a:ext cx="5721120" cy="4290839"/>
          </a:xfrm>
        </p:spPr>
      </p:pic>
    </p:spTree>
    <p:extLst>
      <p:ext uri="{BB962C8B-B14F-4D97-AF65-F5344CB8AC3E}">
        <p14:creationId xmlns:p14="http://schemas.microsoft.com/office/powerpoint/2010/main" val="312316388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93" y="2107351"/>
            <a:ext cx="5473353" cy="4290839"/>
          </a:xfrm>
        </p:spPr>
      </p:pic>
    </p:spTree>
    <p:extLst>
      <p:ext uri="{BB962C8B-B14F-4D97-AF65-F5344CB8AC3E}">
        <p14:creationId xmlns:p14="http://schemas.microsoft.com/office/powerpoint/2010/main" val="164636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1" y="2444510"/>
            <a:ext cx="4773760" cy="3580320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3656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63" y="2069691"/>
            <a:ext cx="5929583" cy="4447186"/>
          </a:xfrm>
        </p:spPr>
      </p:pic>
    </p:spTree>
    <p:extLst>
      <p:ext uri="{BB962C8B-B14F-4D97-AF65-F5344CB8AC3E}">
        <p14:creationId xmlns:p14="http://schemas.microsoft.com/office/powerpoint/2010/main" val="60825183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10" y="1994191"/>
            <a:ext cx="6855006" cy="4570004"/>
          </a:xfrm>
        </p:spPr>
      </p:pic>
    </p:spTree>
    <p:extLst>
      <p:ext uri="{BB962C8B-B14F-4D97-AF65-F5344CB8AC3E}">
        <p14:creationId xmlns:p14="http://schemas.microsoft.com/office/powerpoint/2010/main" val="229241493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13" y="1994191"/>
            <a:ext cx="6247600" cy="4570004"/>
          </a:xfrm>
        </p:spPr>
      </p:pic>
    </p:spTree>
    <p:extLst>
      <p:ext uri="{BB962C8B-B14F-4D97-AF65-F5344CB8AC3E}">
        <p14:creationId xmlns:p14="http://schemas.microsoft.com/office/powerpoint/2010/main" val="452001234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3" y="1994191"/>
            <a:ext cx="6195319" cy="4570004"/>
          </a:xfrm>
        </p:spPr>
      </p:pic>
    </p:spTree>
    <p:extLst>
      <p:ext uri="{BB962C8B-B14F-4D97-AF65-F5344CB8AC3E}">
        <p14:creationId xmlns:p14="http://schemas.microsoft.com/office/powerpoint/2010/main" val="371159083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03" y="1994191"/>
            <a:ext cx="5750218" cy="4570004"/>
          </a:xfrm>
        </p:spPr>
      </p:pic>
    </p:spTree>
    <p:extLst>
      <p:ext uri="{BB962C8B-B14F-4D97-AF65-F5344CB8AC3E}">
        <p14:creationId xmlns:p14="http://schemas.microsoft.com/office/powerpoint/2010/main" val="205262238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0" y="1994191"/>
            <a:ext cx="4570004" cy="4570004"/>
          </a:xfrm>
        </p:spPr>
      </p:pic>
    </p:spTree>
    <p:extLst>
      <p:ext uri="{BB962C8B-B14F-4D97-AF65-F5344CB8AC3E}">
        <p14:creationId xmlns:p14="http://schemas.microsoft.com/office/powerpoint/2010/main" val="328223777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222707937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186277257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353189568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706217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1" y="2444510"/>
            <a:ext cx="4773760" cy="3580320"/>
          </a:xfrm>
        </p:spPr>
      </p:pic>
      <p:sp>
        <p:nvSpPr>
          <p:cNvPr id="3" name="TextBox 2"/>
          <p:cNvSpPr txBox="1"/>
          <p:nvPr/>
        </p:nvSpPr>
        <p:spPr>
          <a:xfrm>
            <a:off x="2112779" y="1200041"/>
            <a:ext cx="524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#108.  Plant on upper right is a seedling.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9854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65111826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4" y="1998145"/>
            <a:ext cx="6302728" cy="4727046"/>
          </a:xfrm>
        </p:spPr>
      </p:pic>
    </p:spTree>
    <p:extLst>
      <p:ext uri="{BB962C8B-B14F-4D97-AF65-F5344CB8AC3E}">
        <p14:creationId xmlns:p14="http://schemas.microsoft.com/office/powerpoint/2010/main" val="120780249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83" y="2056304"/>
            <a:ext cx="6281120" cy="4187414"/>
          </a:xfrm>
        </p:spPr>
      </p:pic>
    </p:spTree>
    <p:extLst>
      <p:ext uri="{BB962C8B-B14F-4D97-AF65-F5344CB8AC3E}">
        <p14:creationId xmlns:p14="http://schemas.microsoft.com/office/powerpoint/2010/main" val="166682637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83" y="2056304"/>
            <a:ext cx="6281120" cy="4187413"/>
          </a:xfrm>
        </p:spPr>
      </p:pic>
    </p:spTree>
    <p:extLst>
      <p:ext uri="{BB962C8B-B14F-4D97-AF65-F5344CB8AC3E}">
        <p14:creationId xmlns:p14="http://schemas.microsoft.com/office/powerpoint/2010/main" val="3075607057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4" y="2056304"/>
            <a:ext cx="5583217" cy="4187413"/>
          </a:xfrm>
        </p:spPr>
      </p:pic>
    </p:spTree>
    <p:extLst>
      <p:ext uri="{BB962C8B-B14F-4D97-AF65-F5344CB8AC3E}">
        <p14:creationId xmlns:p14="http://schemas.microsoft.com/office/powerpoint/2010/main" val="3026209712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4" y="2056304"/>
            <a:ext cx="5583217" cy="4187412"/>
          </a:xfrm>
        </p:spPr>
      </p:pic>
    </p:spTree>
    <p:extLst>
      <p:ext uri="{BB962C8B-B14F-4D97-AF65-F5344CB8AC3E}">
        <p14:creationId xmlns:p14="http://schemas.microsoft.com/office/powerpoint/2010/main" val="155053252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2" y="2056304"/>
            <a:ext cx="4397800" cy="4187412"/>
          </a:xfrm>
        </p:spPr>
      </p:pic>
    </p:spTree>
    <p:extLst>
      <p:ext uri="{BB962C8B-B14F-4D97-AF65-F5344CB8AC3E}">
        <p14:creationId xmlns:p14="http://schemas.microsoft.com/office/powerpoint/2010/main" val="161475197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2" y="2117385"/>
            <a:ext cx="4397800" cy="4065250"/>
          </a:xfrm>
        </p:spPr>
      </p:pic>
    </p:spTree>
    <p:extLst>
      <p:ext uri="{BB962C8B-B14F-4D97-AF65-F5344CB8AC3E}">
        <p14:creationId xmlns:p14="http://schemas.microsoft.com/office/powerpoint/2010/main" val="301624698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88" y="2343227"/>
            <a:ext cx="5786053" cy="3857368"/>
          </a:xfrm>
        </p:spPr>
      </p:pic>
    </p:spTree>
    <p:extLst>
      <p:ext uri="{BB962C8B-B14F-4D97-AF65-F5344CB8AC3E}">
        <p14:creationId xmlns:p14="http://schemas.microsoft.com/office/powerpoint/2010/main" val="125992335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88" y="2343227"/>
            <a:ext cx="5786052" cy="3857368"/>
          </a:xfrm>
        </p:spPr>
      </p:pic>
    </p:spTree>
    <p:extLst>
      <p:ext uri="{BB962C8B-B14F-4D97-AF65-F5344CB8AC3E}">
        <p14:creationId xmlns:p14="http://schemas.microsoft.com/office/powerpoint/2010/main" val="3279984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7" y="2255361"/>
            <a:ext cx="6476571" cy="4317714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3072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5" y="2343227"/>
            <a:ext cx="5143157" cy="3857368"/>
          </a:xfrm>
        </p:spPr>
      </p:pic>
    </p:spTree>
    <p:extLst>
      <p:ext uri="{BB962C8B-B14F-4D97-AF65-F5344CB8AC3E}">
        <p14:creationId xmlns:p14="http://schemas.microsoft.com/office/powerpoint/2010/main" val="429423059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92" y="2343227"/>
            <a:ext cx="4752042" cy="3857368"/>
          </a:xfrm>
        </p:spPr>
      </p:pic>
    </p:spTree>
    <p:extLst>
      <p:ext uri="{BB962C8B-B14F-4D97-AF65-F5344CB8AC3E}">
        <p14:creationId xmlns:p14="http://schemas.microsoft.com/office/powerpoint/2010/main" val="320237544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92" y="2489895"/>
            <a:ext cx="4752042" cy="3564031"/>
          </a:xfrm>
        </p:spPr>
      </p:pic>
    </p:spTree>
    <p:extLst>
      <p:ext uri="{BB962C8B-B14F-4D97-AF65-F5344CB8AC3E}">
        <p14:creationId xmlns:p14="http://schemas.microsoft.com/office/powerpoint/2010/main" val="35976531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74" y="1944863"/>
            <a:ext cx="4261165" cy="4741204"/>
          </a:xfrm>
        </p:spPr>
      </p:pic>
    </p:spTree>
    <p:extLst>
      <p:ext uri="{BB962C8B-B14F-4D97-AF65-F5344CB8AC3E}">
        <p14:creationId xmlns:p14="http://schemas.microsoft.com/office/powerpoint/2010/main" val="319853178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74" y="2493948"/>
            <a:ext cx="4261165" cy="3643033"/>
          </a:xfrm>
        </p:spPr>
      </p:pic>
    </p:spTree>
    <p:extLst>
      <p:ext uri="{BB962C8B-B14F-4D97-AF65-F5344CB8AC3E}">
        <p14:creationId xmlns:p14="http://schemas.microsoft.com/office/powerpoint/2010/main" val="45984227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86" y="2065412"/>
            <a:ext cx="6020870" cy="4515652"/>
          </a:xfrm>
        </p:spPr>
      </p:pic>
    </p:spTree>
    <p:extLst>
      <p:ext uri="{BB962C8B-B14F-4D97-AF65-F5344CB8AC3E}">
        <p14:creationId xmlns:p14="http://schemas.microsoft.com/office/powerpoint/2010/main" val="329776438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46" y="2101023"/>
            <a:ext cx="6332340" cy="4221559"/>
          </a:xfrm>
        </p:spPr>
      </p:pic>
    </p:spTree>
    <p:extLst>
      <p:ext uri="{BB962C8B-B14F-4D97-AF65-F5344CB8AC3E}">
        <p14:creationId xmlns:p14="http://schemas.microsoft.com/office/powerpoint/2010/main" val="313199023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92" y="2282320"/>
            <a:ext cx="6060393" cy="4040262"/>
          </a:xfrm>
        </p:spPr>
      </p:pic>
    </p:spTree>
    <p:extLst>
      <p:ext uri="{BB962C8B-B14F-4D97-AF65-F5344CB8AC3E}">
        <p14:creationId xmlns:p14="http://schemas.microsoft.com/office/powerpoint/2010/main" val="30616456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0" y="2282320"/>
            <a:ext cx="5387016" cy="4040262"/>
          </a:xfrm>
        </p:spPr>
      </p:pic>
    </p:spTree>
    <p:extLst>
      <p:ext uri="{BB962C8B-B14F-4D97-AF65-F5344CB8AC3E}">
        <p14:creationId xmlns:p14="http://schemas.microsoft.com/office/powerpoint/2010/main" val="328138902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0" y="2282320"/>
            <a:ext cx="5387016" cy="4040262"/>
          </a:xfrm>
        </p:spPr>
      </p:pic>
    </p:spTree>
    <p:extLst>
      <p:ext uri="{BB962C8B-B14F-4D97-AF65-F5344CB8AC3E}">
        <p14:creationId xmlns:p14="http://schemas.microsoft.com/office/powerpoint/2010/main" val="5817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11" y="2267230"/>
            <a:ext cx="6310397" cy="4206931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9374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0" y="2282320"/>
            <a:ext cx="5387016" cy="4040262"/>
          </a:xfrm>
        </p:spPr>
      </p:pic>
    </p:spTree>
    <p:extLst>
      <p:ext uri="{BB962C8B-B14F-4D97-AF65-F5344CB8AC3E}">
        <p14:creationId xmlns:p14="http://schemas.microsoft.com/office/powerpoint/2010/main" val="150498714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0" y="2282320"/>
            <a:ext cx="5387016" cy="4040262"/>
          </a:xfrm>
        </p:spPr>
      </p:pic>
    </p:spTree>
    <p:extLst>
      <p:ext uri="{BB962C8B-B14F-4D97-AF65-F5344CB8AC3E}">
        <p14:creationId xmlns:p14="http://schemas.microsoft.com/office/powerpoint/2010/main" val="164566058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80" y="2282320"/>
            <a:ext cx="5387016" cy="4040262"/>
          </a:xfrm>
        </p:spPr>
      </p:pic>
    </p:spTree>
    <p:extLst>
      <p:ext uri="{BB962C8B-B14F-4D97-AF65-F5344CB8AC3E}">
        <p14:creationId xmlns:p14="http://schemas.microsoft.com/office/powerpoint/2010/main" val="28504128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98" y="2248859"/>
            <a:ext cx="5686828" cy="3791218"/>
          </a:xfrm>
        </p:spPr>
      </p:pic>
    </p:spTree>
    <p:extLst>
      <p:ext uri="{BB962C8B-B14F-4D97-AF65-F5344CB8AC3E}">
        <p14:creationId xmlns:p14="http://schemas.microsoft.com/office/powerpoint/2010/main" val="1439990139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85" y="2065412"/>
            <a:ext cx="6398341" cy="4265560"/>
          </a:xfrm>
        </p:spPr>
      </p:pic>
    </p:spTree>
    <p:extLst>
      <p:ext uri="{BB962C8B-B14F-4D97-AF65-F5344CB8AC3E}">
        <p14:creationId xmlns:p14="http://schemas.microsoft.com/office/powerpoint/2010/main" val="256807923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9" y="2065412"/>
            <a:ext cx="5687413" cy="4265560"/>
          </a:xfrm>
        </p:spPr>
      </p:pic>
    </p:spTree>
    <p:extLst>
      <p:ext uri="{BB962C8B-B14F-4D97-AF65-F5344CB8AC3E}">
        <p14:creationId xmlns:p14="http://schemas.microsoft.com/office/powerpoint/2010/main" val="389059385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9" y="2065412"/>
            <a:ext cx="5687413" cy="4265559"/>
          </a:xfrm>
        </p:spPr>
      </p:pic>
    </p:spTree>
    <p:extLst>
      <p:ext uri="{BB962C8B-B14F-4D97-AF65-F5344CB8AC3E}">
        <p14:creationId xmlns:p14="http://schemas.microsoft.com/office/powerpoint/2010/main" val="19159354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9" y="2065412"/>
            <a:ext cx="5687412" cy="4265559"/>
          </a:xfrm>
        </p:spPr>
      </p:pic>
    </p:spTree>
    <p:extLst>
      <p:ext uri="{BB962C8B-B14F-4D97-AF65-F5344CB8AC3E}">
        <p14:creationId xmlns:p14="http://schemas.microsoft.com/office/powerpoint/2010/main" val="251776957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75" y="2101023"/>
            <a:ext cx="6579224" cy="4386148"/>
          </a:xfrm>
        </p:spPr>
      </p:pic>
    </p:spTree>
    <p:extLst>
      <p:ext uri="{BB962C8B-B14F-4D97-AF65-F5344CB8AC3E}">
        <p14:creationId xmlns:p14="http://schemas.microsoft.com/office/powerpoint/2010/main" val="119371235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88" y="2101023"/>
            <a:ext cx="5848197" cy="4386148"/>
          </a:xfrm>
        </p:spPr>
      </p:pic>
    </p:spTree>
    <p:extLst>
      <p:ext uri="{BB962C8B-B14F-4D97-AF65-F5344CB8AC3E}">
        <p14:creationId xmlns:p14="http://schemas.microsoft.com/office/powerpoint/2010/main" val="543225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14" y="2077308"/>
            <a:ext cx="4914408" cy="4482123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987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88" y="2344698"/>
            <a:ext cx="5848197" cy="3898798"/>
          </a:xfrm>
        </p:spPr>
      </p:pic>
    </p:spTree>
    <p:extLst>
      <p:ext uri="{BB962C8B-B14F-4D97-AF65-F5344CB8AC3E}">
        <p14:creationId xmlns:p14="http://schemas.microsoft.com/office/powerpoint/2010/main" val="97792414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159 - 2014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80" y="2112893"/>
            <a:ext cx="6352648" cy="4235098"/>
          </a:xfrm>
        </p:spPr>
      </p:pic>
    </p:spTree>
    <p:extLst>
      <p:ext uri="{BB962C8B-B14F-4D97-AF65-F5344CB8AC3E}">
        <p14:creationId xmlns:p14="http://schemas.microsoft.com/office/powerpoint/2010/main" val="1233520726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53" y="2289629"/>
            <a:ext cx="5950960" cy="3967306"/>
          </a:xfrm>
        </p:spPr>
      </p:pic>
    </p:spTree>
    <p:extLst>
      <p:ext uri="{BB962C8B-B14F-4D97-AF65-F5344CB8AC3E}">
        <p14:creationId xmlns:p14="http://schemas.microsoft.com/office/powerpoint/2010/main" val="59886633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2289629"/>
            <a:ext cx="5289741" cy="3967306"/>
          </a:xfrm>
        </p:spPr>
      </p:pic>
    </p:spTree>
    <p:extLst>
      <p:ext uri="{BB962C8B-B14F-4D97-AF65-F5344CB8AC3E}">
        <p14:creationId xmlns:p14="http://schemas.microsoft.com/office/powerpoint/2010/main" val="240492953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2289629"/>
            <a:ext cx="5289741" cy="3967305"/>
          </a:xfrm>
        </p:spPr>
      </p:pic>
    </p:spTree>
    <p:extLst>
      <p:ext uri="{BB962C8B-B14F-4D97-AF65-F5344CB8AC3E}">
        <p14:creationId xmlns:p14="http://schemas.microsoft.com/office/powerpoint/2010/main" val="265767119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2289629"/>
            <a:ext cx="5289740" cy="3967305"/>
          </a:xfrm>
        </p:spPr>
      </p:pic>
    </p:spTree>
    <p:extLst>
      <p:ext uri="{BB962C8B-B14F-4D97-AF65-F5344CB8AC3E}">
        <p14:creationId xmlns:p14="http://schemas.microsoft.com/office/powerpoint/2010/main" val="37790213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 descr="161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>
          <a:xfrm>
            <a:off x="491574" y="2209799"/>
            <a:ext cx="8166821" cy="3843995"/>
          </a:xfrm>
        </p:spPr>
      </p:pic>
    </p:spTree>
    <p:extLst>
      <p:ext uri="{BB962C8B-B14F-4D97-AF65-F5344CB8AC3E}">
        <p14:creationId xmlns:p14="http://schemas.microsoft.com/office/powerpoint/2010/main" val="152162335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88" y="2209799"/>
            <a:ext cx="5765992" cy="3843995"/>
          </a:xfrm>
        </p:spPr>
      </p:pic>
    </p:spTree>
    <p:extLst>
      <p:ext uri="{BB962C8B-B14F-4D97-AF65-F5344CB8AC3E}">
        <p14:creationId xmlns:p14="http://schemas.microsoft.com/office/powerpoint/2010/main" val="2792109438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54" y="2209799"/>
            <a:ext cx="6330373" cy="4220248"/>
          </a:xfrm>
        </p:spPr>
      </p:pic>
    </p:spTree>
    <p:extLst>
      <p:ext uri="{BB962C8B-B14F-4D97-AF65-F5344CB8AC3E}">
        <p14:creationId xmlns:p14="http://schemas.microsoft.com/office/powerpoint/2010/main" val="215467512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42" y="2209799"/>
            <a:ext cx="5626997" cy="4220248"/>
          </a:xfrm>
        </p:spPr>
      </p:pic>
    </p:spTree>
    <p:extLst>
      <p:ext uri="{BB962C8B-B14F-4D97-AF65-F5344CB8AC3E}">
        <p14:creationId xmlns:p14="http://schemas.microsoft.com/office/powerpoint/2010/main" val="1736930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79" y="2089178"/>
            <a:ext cx="4783843" cy="4363042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0988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42" y="2209799"/>
            <a:ext cx="5626997" cy="4220247"/>
          </a:xfrm>
        </p:spPr>
      </p:pic>
    </p:spTree>
    <p:extLst>
      <p:ext uri="{BB962C8B-B14F-4D97-AF65-F5344CB8AC3E}">
        <p14:creationId xmlns:p14="http://schemas.microsoft.com/office/powerpoint/2010/main" val="41125535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161 - 2014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42" y="2209799"/>
            <a:ext cx="5626996" cy="4220247"/>
          </a:xfrm>
        </p:spPr>
      </p:pic>
    </p:spTree>
    <p:extLst>
      <p:ext uri="{BB962C8B-B14F-4D97-AF65-F5344CB8AC3E}">
        <p14:creationId xmlns:p14="http://schemas.microsoft.com/office/powerpoint/2010/main" val="156707816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6" y="2271345"/>
            <a:ext cx="6172162" cy="4114774"/>
          </a:xfrm>
        </p:spPr>
      </p:pic>
    </p:spTree>
    <p:extLst>
      <p:ext uri="{BB962C8B-B14F-4D97-AF65-F5344CB8AC3E}">
        <p14:creationId xmlns:p14="http://schemas.microsoft.com/office/powerpoint/2010/main" val="81396495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6" y="2271345"/>
            <a:ext cx="6172161" cy="4114774"/>
          </a:xfrm>
        </p:spPr>
      </p:pic>
    </p:spTree>
    <p:extLst>
      <p:ext uri="{BB962C8B-B14F-4D97-AF65-F5344CB8AC3E}">
        <p14:creationId xmlns:p14="http://schemas.microsoft.com/office/powerpoint/2010/main" val="227408134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6" y="2271345"/>
            <a:ext cx="6172161" cy="4114774"/>
          </a:xfrm>
        </p:spPr>
      </p:pic>
    </p:spTree>
    <p:extLst>
      <p:ext uri="{BB962C8B-B14F-4D97-AF65-F5344CB8AC3E}">
        <p14:creationId xmlns:p14="http://schemas.microsoft.com/office/powerpoint/2010/main" val="508285449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76" y="2271345"/>
            <a:ext cx="6172161" cy="4114774"/>
          </a:xfrm>
        </p:spPr>
      </p:pic>
    </p:spTree>
    <p:extLst>
      <p:ext uri="{BB962C8B-B14F-4D97-AF65-F5344CB8AC3E}">
        <p14:creationId xmlns:p14="http://schemas.microsoft.com/office/powerpoint/2010/main" val="200197321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54" y="2147704"/>
            <a:ext cx="5781786" cy="4336340"/>
          </a:xfrm>
        </p:spPr>
      </p:pic>
    </p:spTree>
    <p:extLst>
      <p:ext uri="{BB962C8B-B14F-4D97-AF65-F5344CB8AC3E}">
        <p14:creationId xmlns:p14="http://schemas.microsoft.com/office/powerpoint/2010/main" val="36904258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16" y="2147704"/>
            <a:ext cx="5213262" cy="4336340"/>
          </a:xfrm>
        </p:spPr>
      </p:pic>
    </p:spTree>
    <p:extLst>
      <p:ext uri="{BB962C8B-B14F-4D97-AF65-F5344CB8AC3E}">
        <p14:creationId xmlns:p14="http://schemas.microsoft.com/office/powerpoint/2010/main" val="3113152840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16" y="2360901"/>
            <a:ext cx="5213262" cy="3909946"/>
          </a:xfrm>
        </p:spPr>
      </p:pic>
    </p:spTree>
    <p:extLst>
      <p:ext uri="{BB962C8B-B14F-4D97-AF65-F5344CB8AC3E}">
        <p14:creationId xmlns:p14="http://schemas.microsoft.com/office/powerpoint/2010/main" val="310013692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7" y="2377145"/>
            <a:ext cx="6057192" cy="4038128"/>
          </a:xfrm>
        </p:spPr>
      </p:pic>
    </p:spTree>
    <p:extLst>
      <p:ext uri="{BB962C8B-B14F-4D97-AF65-F5344CB8AC3E}">
        <p14:creationId xmlns:p14="http://schemas.microsoft.com/office/powerpoint/2010/main" val="243508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102*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9" y="2169884"/>
            <a:ext cx="4027533" cy="2685021"/>
          </a:xfrm>
        </p:spPr>
      </p:pic>
      <p:sp>
        <p:nvSpPr>
          <p:cNvPr id="3" name="TextBox 2"/>
          <p:cNvSpPr txBox="1"/>
          <p:nvPr/>
        </p:nvSpPr>
        <p:spPr>
          <a:xfrm>
            <a:off x="2598422" y="1246644"/>
            <a:ext cx="455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*Still no sign of 102 other than its tag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15" y="3394965"/>
            <a:ext cx="4273145" cy="3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6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79" y="2476758"/>
            <a:ext cx="4783843" cy="3587882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5459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88" y="2377145"/>
            <a:ext cx="4044369" cy="4038128"/>
          </a:xfrm>
        </p:spPr>
      </p:pic>
    </p:spTree>
    <p:extLst>
      <p:ext uri="{BB962C8B-B14F-4D97-AF65-F5344CB8AC3E}">
        <p14:creationId xmlns:p14="http://schemas.microsoft.com/office/powerpoint/2010/main" val="205483123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8" y="2124762"/>
            <a:ext cx="5711726" cy="4283793"/>
          </a:xfrm>
        </p:spPr>
      </p:pic>
    </p:spTree>
    <p:extLst>
      <p:ext uri="{BB962C8B-B14F-4D97-AF65-F5344CB8AC3E}">
        <p14:creationId xmlns:p14="http://schemas.microsoft.com/office/powerpoint/2010/main" val="387182264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9" y="2124762"/>
            <a:ext cx="5711724" cy="4283793"/>
          </a:xfrm>
        </p:spPr>
      </p:pic>
    </p:spTree>
    <p:extLst>
      <p:ext uri="{BB962C8B-B14F-4D97-AF65-F5344CB8AC3E}">
        <p14:creationId xmlns:p14="http://schemas.microsoft.com/office/powerpoint/2010/main" val="312849819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64" y="2349695"/>
            <a:ext cx="5968132" cy="3978754"/>
          </a:xfrm>
        </p:spPr>
      </p:pic>
    </p:spTree>
    <p:extLst>
      <p:ext uri="{BB962C8B-B14F-4D97-AF65-F5344CB8AC3E}">
        <p14:creationId xmlns:p14="http://schemas.microsoft.com/office/powerpoint/2010/main" val="370576091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64" y="2349695"/>
            <a:ext cx="5968131" cy="3978754"/>
          </a:xfrm>
        </p:spPr>
      </p:pic>
    </p:spTree>
    <p:extLst>
      <p:ext uri="{BB962C8B-B14F-4D97-AF65-F5344CB8AC3E}">
        <p14:creationId xmlns:p14="http://schemas.microsoft.com/office/powerpoint/2010/main" val="56318902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7" y="2349695"/>
            <a:ext cx="5305005" cy="3978754"/>
          </a:xfrm>
        </p:spPr>
      </p:pic>
    </p:spTree>
    <p:extLst>
      <p:ext uri="{BB962C8B-B14F-4D97-AF65-F5344CB8AC3E}">
        <p14:creationId xmlns:p14="http://schemas.microsoft.com/office/powerpoint/2010/main" val="413177924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7" y="2349695"/>
            <a:ext cx="5305005" cy="3978753"/>
          </a:xfrm>
        </p:spPr>
      </p:pic>
    </p:spTree>
    <p:extLst>
      <p:ext uri="{BB962C8B-B14F-4D97-AF65-F5344CB8AC3E}">
        <p14:creationId xmlns:p14="http://schemas.microsoft.com/office/powerpoint/2010/main" val="49668474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3" y="2112893"/>
            <a:ext cx="6857466" cy="4571644"/>
          </a:xfrm>
        </p:spPr>
      </p:pic>
    </p:spTree>
    <p:extLst>
      <p:ext uri="{BB962C8B-B14F-4D97-AF65-F5344CB8AC3E}">
        <p14:creationId xmlns:p14="http://schemas.microsoft.com/office/powerpoint/2010/main" val="173923908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3" y="2112893"/>
            <a:ext cx="6857466" cy="4571644"/>
          </a:xfrm>
        </p:spPr>
      </p:pic>
    </p:spTree>
    <p:extLst>
      <p:ext uri="{BB962C8B-B14F-4D97-AF65-F5344CB8AC3E}">
        <p14:creationId xmlns:p14="http://schemas.microsoft.com/office/powerpoint/2010/main" val="59654480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33" y="2112893"/>
            <a:ext cx="6095525" cy="4571644"/>
          </a:xfrm>
        </p:spPr>
      </p:pic>
    </p:spTree>
    <p:extLst>
      <p:ext uri="{BB962C8B-B14F-4D97-AF65-F5344CB8AC3E}">
        <p14:creationId xmlns:p14="http://schemas.microsoft.com/office/powerpoint/2010/main" val="1047938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48" y="2085311"/>
            <a:ext cx="5020818" cy="4610166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890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33" y="2112893"/>
            <a:ext cx="6095525" cy="4571643"/>
          </a:xfrm>
        </p:spPr>
      </p:pic>
    </p:spTree>
    <p:extLst>
      <p:ext uri="{BB962C8B-B14F-4D97-AF65-F5344CB8AC3E}">
        <p14:creationId xmlns:p14="http://schemas.microsoft.com/office/powerpoint/2010/main" val="19966658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74" y="2112893"/>
            <a:ext cx="4571643" cy="4571643"/>
          </a:xfrm>
        </p:spPr>
      </p:pic>
    </p:spTree>
    <p:extLst>
      <p:ext uri="{BB962C8B-B14F-4D97-AF65-F5344CB8AC3E}">
        <p14:creationId xmlns:p14="http://schemas.microsoft.com/office/powerpoint/2010/main" val="21802230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74" y="2684348"/>
            <a:ext cx="4571643" cy="3428732"/>
          </a:xfrm>
        </p:spPr>
      </p:pic>
    </p:spTree>
    <p:extLst>
      <p:ext uri="{BB962C8B-B14F-4D97-AF65-F5344CB8AC3E}">
        <p14:creationId xmlns:p14="http://schemas.microsoft.com/office/powerpoint/2010/main" val="52819773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30" y="2243465"/>
            <a:ext cx="5697052" cy="4272790"/>
          </a:xfrm>
        </p:spPr>
      </p:pic>
    </p:spTree>
    <p:extLst>
      <p:ext uri="{BB962C8B-B14F-4D97-AF65-F5344CB8AC3E}">
        <p14:creationId xmlns:p14="http://schemas.microsoft.com/office/powerpoint/2010/main" val="2900038481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86" y="2243465"/>
            <a:ext cx="3949740" cy="4272790"/>
          </a:xfrm>
        </p:spPr>
      </p:pic>
    </p:spTree>
    <p:extLst>
      <p:ext uri="{BB962C8B-B14F-4D97-AF65-F5344CB8AC3E}">
        <p14:creationId xmlns:p14="http://schemas.microsoft.com/office/powerpoint/2010/main" val="127373095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95" y="2184115"/>
            <a:ext cx="5906752" cy="4430064"/>
          </a:xfrm>
        </p:spPr>
      </p:pic>
    </p:spTree>
    <p:extLst>
      <p:ext uri="{BB962C8B-B14F-4D97-AF65-F5344CB8AC3E}">
        <p14:creationId xmlns:p14="http://schemas.microsoft.com/office/powerpoint/2010/main" val="45802633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95" y="2184115"/>
            <a:ext cx="5906752" cy="4430064"/>
          </a:xfrm>
        </p:spPr>
      </p:pic>
    </p:spTree>
    <p:extLst>
      <p:ext uri="{BB962C8B-B14F-4D97-AF65-F5344CB8AC3E}">
        <p14:creationId xmlns:p14="http://schemas.microsoft.com/office/powerpoint/2010/main" val="620856986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02" y="2021298"/>
            <a:ext cx="6813118" cy="4542078"/>
          </a:xfrm>
        </p:spPr>
      </p:pic>
    </p:spTree>
    <p:extLst>
      <p:ext uri="{BB962C8B-B14F-4D97-AF65-F5344CB8AC3E}">
        <p14:creationId xmlns:p14="http://schemas.microsoft.com/office/powerpoint/2010/main" val="483574816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84" y="2337819"/>
            <a:ext cx="6029727" cy="4019818"/>
          </a:xfrm>
        </p:spPr>
      </p:pic>
    </p:spTree>
    <p:extLst>
      <p:ext uri="{BB962C8B-B14F-4D97-AF65-F5344CB8AC3E}">
        <p14:creationId xmlns:p14="http://schemas.microsoft.com/office/powerpoint/2010/main" val="1655346596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74" y="2065412"/>
            <a:ext cx="6438338" cy="4292225"/>
          </a:xfrm>
        </p:spPr>
      </p:pic>
    </p:spTree>
    <p:extLst>
      <p:ext uri="{BB962C8B-B14F-4D97-AF65-F5344CB8AC3E}">
        <p14:creationId xmlns:p14="http://schemas.microsoft.com/office/powerpoint/2010/main" val="4026238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109 - 2014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48" y="2085312"/>
            <a:ext cx="5020818" cy="4610164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73702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74" y="2065412"/>
            <a:ext cx="6438337" cy="4292225"/>
          </a:xfrm>
        </p:spPr>
      </p:pic>
    </p:spTree>
    <p:extLst>
      <p:ext uri="{BB962C8B-B14F-4D97-AF65-F5344CB8AC3E}">
        <p14:creationId xmlns:p14="http://schemas.microsoft.com/office/powerpoint/2010/main" val="1855217614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59" y="2065412"/>
            <a:ext cx="5722966" cy="4292225"/>
          </a:xfrm>
        </p:spPr>
      </p:pic>
    </p:spTree>
    <p:extLst>
      <p:ext uri="{BB962C8B-B14F-4D97-AF65-F5344CB8AC3E}">
        <p14:creationId xmlns:p14="http://schemas.microsoft.com/office/powerpoint/2010/main" val="253088799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59" y="2065412"/>
            <a:ext cx="5722966" cy="4292224"/>
          </a:xfrm>
        </p:spPr>
      </p:pic>
    </p:spTree>
    <p:extLst>
      <p:ext uri="{BB962C8B-B14F-4D97-AF65-F5344CB8AC3E}">
        <p14:creationId xmlns:p14="http://schemas.microsoft.com/office/powerpoint/2010/main" val="232205991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58" y="2065412"/>
            <a:ext cx="3219168" cy="4292224"/>
          </a:xfrm>
        </p:spPr>
      </p:pic>
    </p:spTree>
    <p:extLst>
      <p:ext uri="{BB962C8B-B14F-4D97-AF65-F5344CB8AC3E}">
        <p14:creationId xmlns:p14="http://schemas.microsoft.com/office/powerpoint/2010/main" val="3570292367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29" y="2211710"/>
            <a:ext cx="6127952" cy="4085301"/>
          </a:xfrm>
        </p:spPr>
      </p:pic>
    </p:spTree>
    <p:extLst>
      <p:ext uri="{BB962C8B-B14F-4D97-AF65-F5344CB8AC3E}">
        <p14:creationId xmlns:p14="http://schemas.microsoft.com/office/powerpoint/2010/main" val="1433864524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71" y="2211710"/>
            <a:ext cx="5447068" cy="4085301"/>
          </a:xfrm>
        </p:spPr>
      </p:pic>
    </p:spTree>
    <p:extLst>
      <p:ext uri="{BB962C8B-B14F-4D97-AF65-F5344CB8AC3E}">
        <p14:creationId xmlns:p14="http://schemas.microsoft.com/office/powerpoint/2010/main" val="38910487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9" y="2077283"/>
            <a:ext cx="6778888" cy="4519258"/>
          </a:xfrm>
        </p:spPr>
      </p:pic>
      <p:sp>
        <p:nvSpPr>
          <p:cNvPr id="3" name="TextBox 2"/>
          <p:cNvSpPr txBox="1"/>
          <p:nvPr/>
        </p:nvSpPr>
        <p:spPr>
          <a:xfrm>
            <a:off x="1768563" y="1254170"/>
            <a:ext cx="557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tag had been separated from its nail by a few feet!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54051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8" y="2184114"/>
            <a:ext cx="5929382" cy="4447037"/>
          </a:xfrm>
        </p:spPr>
      </p:pic>
    </p:spTree>
    <p:extLst>
      <p:ext uri="{BB962C8B-B14F-4D97-AF65-F5344CB8AC3E}">
        <p14:creationId xmlns:p14="http://schemas.microsoft.com/office/powerpoint/2010/main" val="1555156738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8" y="2431172"/>
            <a:ext cx="5929382" cy="3952921"/>
          </a:xfrm>
        </p:spPr>
      </p:pic>
    </p:spTree>
    <p:extLst>
      <p:ext uri="{BB962C8B-B14F-4D97-AF65-F5344CB8AC3E}">
        <p14:creationId xmlns:p14="http://schemas.microsoft.com/office/powerpoint/2010/main" val="2201735743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8" y="2431172"/>
            <a:ext cx="5929381" cy="3952921"/>
          </a:xfrm>
        </p:spPr>
      </p:pic>
    </p:spTree>
    <p:extLst>
      <p:ext uri="{BB962C8B-B14F-4D97-AF65-F5344CB8AC3E}">
        <p14:creationId xmlns:p14="http://schemas.microsoft.com/office/powerpoint/2010/main" val="3598016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110 - 2014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6169" y="1200041"/>
            <a:ext cx="5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#110. 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8" y="2105193"/>
            <a:ext cx="3797816" cy="2531877"/>
          </a:xfrm>
        </p:spPr>
      </p:pic>
      <p:pic>
        <p:nvPicPr>
          <p:cNvPr id="4" name="Picture 3" descr="11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38" y="2084034"/>
            <a:ext cx="3440461" cy="2580346"/>
          </a:xfrm>
          <a:prstGeom prst="rect">
            <a:avLst/>
          </a:prstGeom>
        </p:spPr>
      </p:pic>
      <p:pic>
        <p:nvPicPr>
          <p:cNvPr id="5" name="Picture 4" descr="11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69" y="4534411"/>
            <a:ext cx="3311335" cy="22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5302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8" y="2431172"/>
            <a:ext cx="5929381" cy="3952920"/>
          </a:xfrm>
        </p:spPr>
      </p:pic>
    </p:spTree>
    <p:extLst>
      <p:ext uri="{BB962C8B-B14F-4D97-AF65-F5344CB8AC3E}">
        <p14:creationId xmlns:p14="http://schemas.microsoft.com/office/powerpoint/2010/main" val="1230098674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8" y="2431172"/>
            <a:ext cx="5929380" cy="3952920"/>
          </a:xfrm>
        </p:spPr>
      </p:pic>
    </p:spTree>
    <p:extLst>
      <p:ext uri="{BB962C8B-B14F-4D97-AF65-F5344CB8AC3E}">
        <p14:creationId xmlns:p14="http://schemas.microsoft.com/office/powerpoint/2010/main" val="4167866976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8" y="2431172"/>
            <a:ext cx="5270560" cy="3952920"/>
          </a:xfrm>
        </p:spPr>
      </p:pic>
    </p:spTree>
    <p:extLst>
      <p:ext uri="{BB962C8B-B14F-4D97-AF65-F5344CB8AC3E}">
        <p14:creationId xmlns:p14="http://schemas.microsoft.com/office/powerpoint/2010/main" val="3676163522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8" y="2431172"/>
            <a:ext cx="5270560" cy="3952920"/>
          </a:xfrm>
        </p:spPr>
      </p:pic>
    </p:spTree>
    <p:extLst>
      <p:ext uri="{BB962C8B-B14F-4D97-AF65-F5344CB8AC3E}">
        <p14:creationId xmlns:p14="http://schemas.microsoft.com/office/powerpoint/2010/main" val="4223231413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8" y="2431172"/>
            <a:ext cx="5270560" cy="3952920"/>
          </a:xfrm>
        </p:spPr>
      </p:pic>
    </p:spTree>
    <p:extLst>
      <p:ext uri="{BB962C8B-B14F-4D97-AF65-F5344CB8AC3E}">
        <p14:creationId xmlns:p14="http://schemas.microsoft.com/office/powerpoint/2010/main" val="1347061412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8" y="2431172"/>
            <a:ext cx="5270560" cy="3952920"/>
          </a:xfrm>
        </p:spPr>
      </p:pic>
    </p:spTree>
    <p:extLst>
      <p:ext uri="{BB962C8B-B14F-4D97-AF65-F5344CB8AC3E}">
        <p14:creationId xmlns:p14="http://schemas.microsoft.com/office/powerpoint/2010/main" val="4143699461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88" y="2431172"/>
            <a:ext cx="5270560" cy="3952920"/>
          </a:xfrm>
        </p:spPr>
      </p:pic>
    </p:spTree>
    <p:extLst>
      <p:ext uri="{BB962C8B-B14F-4D97-AF65-F5344CB8AC3E}">
        <p14:creationId xmlns:p14="http://schemas.microsoft.com/office/powerpoint/2010/main" val="2389970131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03" y="2431172"/>
            <a:ext cx="4462529" cy="3952920"/>
          </a:xfrm>
        </p:spPr>
      </p:pic>
    </p:spTree>
    <p:extLst>
      <p:ext uri="{BB962C8B-B14F-4D97-AF65-F5344CB8AC3E}">
        <p14:creationId xmlns:p14="http://schemas.microsoft.com/office/powerpoint/2010/main" val="396548858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07" y="2170028"/>
            <a:ext cx="3952920" cy="3952920"/>
          </a:xfrm>
        </p:spPr>
      </p:pic>
    </p:spTree>
    <p:extLst>
      <p:ext uri="{BB962C8B-B14F-4D97-AF65-F5344CB8AC3E}">
        <p14:creationId xmlns:p14="http://schemas.microsoft.com/office/powerpoint/2010/main" val="3838860608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55" y="2424252"/>
            <a:ext cx="5760684" cy="3840456"/>
          </a:xfrm>
        </p:spPr>
      </p:pic>
    </p:spTree>
    <p:extLst>
      <p:ext uri="{BB962C8B-B14F-4D97-AF65-F5344CB8AC3E}">
        <p14:creationId xmlns:p14="http://schemas.microsoft.com/office/powerpoint/2010/main" val="616735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110 - 2014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6169" y="1200041"/>
            <a:ext cx="5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#110. 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8" y="2105193"/>
            <a:ext cx="3375836" cy="253187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38" y="2227387"/>
            <a:ext cx="3440461" cy="229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32" y="4534411"/>
            <a:ext cx="2943409" cy="22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727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55" y="2424252"/>
            <a:ext cx="5760684" cy="3840456"/>
          </a:xfrm>
        </p:spPr>
      </p:pic>
    </p:spTree>
    <p:extLst>
      <p:ext uri="{BB962C8B-B14F-4D97-AF65-F5344CB8AC3E}">
        <p14:creationId xmlns:p14="http://schemas.microsoft.com/office/powerpoint/2010/main" val="2259930633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55" y="2424252"/>
            <a:ext cx="5760684" cy="3840456"/>
          </a:xfrm>
        </p:spPr>
      </p:pic>
    </p:spTree>
    <p:extLst>
      <p:ext uri="{BB962C8B-B14F-4D97-AF65-F5344CB8AC3E}">
        <p14:creationId xmlns:p14="http://schemas.microsoft.com/office/powerpoint/2010/main" val="490812990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93" y="2424252"/>
            <a:ext cx="5120608" cy="3840456"/>
          </a:xfrm>
        </p:spPr>
      </p:pic>
    </p:spTree>
    <p:extLst>
      <p:ext uri="{BB962C8B-B14F-4D97-AF65-F5344CB8AC3E}">
        <p14:creationId xmlns:p14="http://schemas.microsoft.com/office/powerpoint/2010/main" val="1485840230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84" y="2424252"/>
            <a:ext cx="4313025" cy="3840456"/>
          </a:xfrm>
        </p:spPr>
      </p:pic>
    </p:spTree>
    <p:extLst>
      <p:ext uri="{BB962C8B-B14F-4D97-AF65-F5344CB8AC3E}">
        <p14:creationId xmlns:p14="http://schemas.microsoft.com/office/powerpoint/2010/main" val="1639446601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67" y="2062350"/>
            <a:ext cx="5729243" cy="4509126"/>
          </a:xfrm>
        </p:spPr>
      </p:pic>
    </p:spTree>
    <p:extLst>
      <p:ext uri="{BB962C8B-B14F-4D97-AF65-F5344CB8AC3E}">
        <p14:creationId xmlns:p14="http://schemas.microsoft.com/office/powerpoint/2010/main" val="3092937568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43" y="2062350"/>
            <a:ext cx="5629891" cy="4509126"/>
          </a:xfrm>
        </p:spPr>
      </p:pic>
    </p:spTree>
    <p:extLst>
      <p:ext uri="{BB962C8B-B14F-4D97-AF65-F5344CB8AC3E}">
        <p14:creationId xmlns:p14="http://schemas.microsoft.com/office/powerpoint/2010/main" val="1884245853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43" y="2205704"/>
            <a:ext cx="5629891" cy="4222418"/>
          </a:xfrm>
        </p:spPr>
      </p:pic>
    </p:spTree>
    <p:extLst>
      <p:ext uri="{BB962C8B-B14F-4D97-AF65-F5344CB8AC3E}">
        <p14:creationId xmlns:p14="http://schemas.microsoft.com/office/powerpoint/2010/main" val="257574533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43" y="2205704"/>
            <a:ext cx="5629890" cy="4222418"/>
          </a:xfrm>
        </p:spPr>
      </p:pic>
    </p:spTree>
    <p:extLst>
      <p:ext uri="{BB962C8B-B14F-4D97-AF65-F5344CB8AC3E}">
        <p14:creationId xmlns:p14="http://schemas.microsoft.com/office/powerpoint/2010/main" val="2904816571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15" y="2077283"/>
            <a:ext cx="6068194" cy="4551145"/>
          </a:xfrm>
        </p:spPr>
      </p:pic>
    </p:spTree>
    <p:extLst>
      <p:ext uri="{BB962C8B-B14F-4D97-AF65-F5344CB8AC3E}">
        <p14:creationId xmlns:p14="http://schemas.microsoft.com/office/powerpoint/2010/main" val="2747371606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168 - 2014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8609" y="1020709"/>
            <a:ext cx="849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#168 was showing clear signs of disease in March 2010; we located its dead and dying corpse  and decayed on  26 July 2010.</a:t>
            </a:r>
            <a:endParaRPr lang="en-US" dirty="0"/>
          </a:p>
        </p:txBody>
      </p:sp>
      <p:pic>
        <p:nvPicPr>
          <p:cNvPr id="8" name="Content Placeholder 7" descr="168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14699"/>
          <a:stretch>
            <a:fillRect/>
          </a:stretch>
        </p:blipFill>
        <p:spPr>
          <a:xfrm>
            <a:off x="472148" y="2184113"/>
            <a:ext cx="4773885" cy="2246993"/>
          </a:xfrm>
        </p:spPr>
      </p:pic>
      <p:pic>
        <p:nvPicPr>
          <p:cNvPr id="9" name="Picture 8" descr="168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74" y="3252430"/>
            <a:ext cx="4350225" cy="32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8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111 – 2014/2016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2014, we were unable to locate #111– or its tag or rebar.</a:t>
            </a:r>
          </a:p>
          <a:p>
            <a:endParaRPr lang="en-US" dirty="0"/>
          </a:p>
          <a:p>
            <a:r>
              <a:rPr lang="en-US" dirty="0" smtClean="0"/>
              <a:t>In 2016, #111 was skipped due to time constraints and a history of absence.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38239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168 - 2014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8609" y="1020709"/>
            <a:ext cx="849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#168 was showing clear signs of disease in March 2010; we located its dead and dying corpse  and decayed on  26 July 2010.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46" y="2184113"/>
            <a:ext cx="3370489" cy="224699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74" y="3252430"/>
            <a:ext cx="4350225" cy="32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4164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5" y="2062735"/>
            <a:ext cx="5758194" cy="4318645"/>
          </a:xfrm>
        </p:spPr>
      </p:pic>
    </p:spTree>
    <p:extLst>
      <p:ext uri="{BB962C8B-B14F-4D97-AF65-F5344CB8AC3E}">
        <p14:creationId xmlns:p14="http://schemas.microsoft.com/office/powerpoint/2010/main" val="351933048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5" y="2302659"/>
            <a:ext cx="5758194" cy="3838796"/>
          </a:xfrm>
        </p:spPr>
      </p:pic>
    </p:spTree>
    <p:extLst>
      <p:ext uri="{BB962C8B-B14F-4D97-AF65-F5344CB8AC3E}">
        <p14:creationId xmlns:p14="http://schemas.microsoft.com/office/powerpoint/2010/main" val="2938478478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8" y="2172244"/>
            <a:ext cx="5640076" cy="4230057"/>
          </a:xfrm>
        </p:spPr>
      </p:pic>
    </p:spTree>
    <p:extLst>
      <p:ext uri="{BB962C8B-B14F-4D97-AF65-F5344CB8AC3E}">
        <p14:creationId xmlns:p14="http://schemas.microsoft.com/office/powerpoint/2010/main" val="1445712311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169 - 2014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8" y="2172244"/>
            <a:ext cx="5640076" cy="4230057"/>
          </a:xfrm>
        </p:spPr>
      </p:pic>
    </p:spTree>
    <p:extLst>
      <p:ext uri="{BB962C8B-B14F-4D97-AF65-F5344CB8AC3E}">
        <p14:creationId xmlns:p14="http://schemas.microsoft.com/office/powerpoint/2010/main" val="2433633245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59" y="2328554"/>
            <a:ext cx="5908393" cy="3938928"/>
          </a:xfrm>
        </p:spPr>
      </p:pic>
    </p:spTree>
    <p:extLst>
      <p:ext uri="{BB962C8B-B14F-4D97-AF65-F5344CB8AC3E}">
        <p14:creationId xmlns:p14="http://schemas.microsoft.com/office/powerpoint/2010/main" val="280047274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59" y="2328554"/>
            <a:ext cx="5908392" cy="3938928"/>
          </a:xfrm>
        </p:spPr>
      </p:pic>
    </p:spTree>
    <p:extLst>
      <p:ext uri="{BB962C8B-B14F-4D97-AF65-F5344CB8AC3E}">
        <p14:creationId xmlns:p14="http://schemas.microsoft.com/office/powerpoint/2010/main" val="4161867939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03" y="2328554"/>
            <a:ext cx="5251904" cy="3938928"/>
          </a:xfrm>
        </p:spPr>
      </p:pic>
    </p:spTree>
    <p:extLst>
      <p:ext uri="{BB962C8B-B14F-4D97-AF65-F5344CB8AC3E}">
        <p14:creationId xmlns:p14="http://schemas.microsoft.com/office/powerpoint/2010/main" val="2821215568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29" y="2328554"/>
            <a:ext cx="5166852" cy="3938928"/>
          </a:xfrm>
        </p:spPr>
      </p:pic>
    </p:spTree>
    <p:extLst>
      <p:ext uri="{BB962C8B-B14F-4D97-AF65-F5344CB8AC3E}">
        <p14:creationId xmlns:p14="http://schemas.microsoft.com/office/powerpoint/2010/main" val="1014047894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29" y="2360448"/>
            <a:ext cx="5166852" cy="3875139"/>
          </a:xfrm>
        </p:spPr>
      </p:pic>
    </p:spTree>
    <p:extLst>
      <p:ext uri="{BB962C8B-B14F-4D97-AF65-F5344CB8AC3E}">
        <p14:creationId xmlns:p14="http://schemas.microsoft.com/office/powerpoint/2010/main" val="27308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730"/>
            <a:ext cx="7770813" cy="1371600"/>
          </a:xfrm>
        </p:spPr>
        <p:txBody>
          <a:bodyPr/>
          <a:lstStyle/>
          <a:p>
            <a:r>
              <a:rPr lang="en-US" dirty="0" smtClean="0"/>
              <a:t>Site 112 - 2014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9" y="1982320"/>
            <a:ext cx="3543378" cy="2362252"/>
          </a:xfrm>
        </p:spPr>
      </p:pic>
      <p:sp>
        <p:nvSpPr>
          <p:cNvPr id="3" name="TextBox 2"/>
          <p:cNvSpPr txBox="1"/>
          <p:nvPr/>
        </p:nvSpPr>
        <p:spPr>
          <a:xfrm>
            <a:off x="3647113" y="1200041"/>
            <a:ext cx="318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on #112</a:t>
            </a:r>
            <a:endParaRPr lang="en-US" dirty="0"/>
          </a:p>
        </p:txBody>
      </p:sp>
      <p:pic>
        <p:nvPicPr>
          <p:cNvPr id="4" name="Picture 3" descr="11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04" y="1836973"/>
            <a:ext cx="3582895" cy="2388597"/>
          </a:xfrm>
          <a:prstGeom prst="rect">
            <a:avLst/>
          </a:prstGeom>
        </p:spPr>
      </p:pic>
      <p:pic>
        <p:nvPicPr>
          <p:cNvPr id="6" name="Picture 5" descr="112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9" y="4344572"/>
            <a:ext cx="3543378" cy="2362252"/>
          </a:xfrm>
          <a:prstGeom prst="rect">
            <a:avLst/>
          </a:prstGeom>
        </p:spPr>
      </p:pic>
      <p:pic>
        <p:nvPicPr>
          <p:cNvPr id="7" name="Picture 6" descr="112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04" y="4019652"/>
            <a:ext cx="3582895" cy="26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7454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5" y="2168868"/>
            <a:ext cx="6243831" cy="4162554"/>
          </a:xfrm>
        </p:spPr>
      </p:pic>
    </p:spTree>
    <p:extLst>
      <p:ext uri="{BB962C8B-B14F-4D97-AF65-F5344CB8AC3E}">
        <p14:creationId xmlns:p14="http://schemas.microsoft.com/office/powerpoint/2010/main" val="572876224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5" y="2168868"/>
            <a:ext cx="6243831" cy="4162554"/>
          </a:xfrm>
        </p:spPr>
      </p:pic>
    </p:spTree>
    <p:extLst>
      <p:ext uri="{BB962C8B-B14F-4D97-AF65-F5344CB8AC3E}">
        <p14:creationId xmlns:p14="http://schemas.microsoft.com/office/powerpoint/2010/main" val="616119637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5" y="2168868"/>
            <a:ext cx="6243831" cy="4162554"/>
          </a:xfrm>
        </p:spPr>
      </p:pic>
    </p:spTree>
    <p:extLst>
      <p:ext uri="{BB962C8B-B14F-4D97-AF65-F5344CB8AC3E}">
        <p14:creationId xmlns:p14="http://schemas.microsoft.com/office/powerpoint/2010/main" val="4258038432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64" y="2168868"/>
            <a:ext cx="5550072" cy="4162554"/>
          </a:xfrm>
        </p:spPr>
      </p:pic>
    </p:spTree>
    <p:extLst>
      <p:ext uri="{BB962C8B-B14F-4D97-AF65-F5344CB8AC3E}">
        <p14:creationId xmlns:p14="http://schemas.microsoft.com/office/powerpoint/2010/main" val="1699640983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64" y="2168868"/>
            <a:ext cx="5550072" cy="4162554"/>
          </a:xfrm>
        </p:spPr>
      </p:pic>
    </p:spTree>
    <p:extLst>
      <p:ext uri="{BB962C8B-B14F-4D97-AF65-F5344CB8AC3E}">
        <p14:creationId xmlns:p14="http://schemas.microsoft.com/office/powerpoint/2010/main" val="2176483649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8" y="2002686"/>
            <a:ext cx="5766474" cy="4663014"/>
          </a:xfrm>
        </p:spPr>
      </p:pic>
    </p:spTree>
    <p:extLst>
      <p:ext uri="{BB962C8B-B14F-4D97-AF65-F5344CB8AC3E}">
        <p14:creationId xmlns:p14="http://schemas.microsoft.com/office/powerpoint/2010/main" val="4146589344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69" y="2279071"/>
            <a:ext cx="6119408" cy="4079605"/>
          </a:xfrm>
        </p:spPr>
      </p:pic>
    </p:spTree>
    <p:extLst>
      <p:ext uri="{BB962C8B-B14F-4D97-AF65-F5344CB8AC3E}">
        <p14:creationId xmlns:p14="http://schemas.microsoft.com/office/powerpoint/2010/main" val="802769936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69" y="2279071"/>
            <a:ext cx="6119407" cy="4079605"/>
          </a:xfrm>
        </p:spPr>
      </p:pic>
    </p:spTree>
    <p:extLst>
      <p:ext uri="{BB962C8B-B14F-4D97-AF65-F5344CB8AC3E}">
        <p14:creationId xmlns:p14="http://schemas.microsoft.com/office/powerpoint/2010/main" val="468473865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69" y="2279071"/>
            <a:ext cx="6119407" cy="4079604"/>
          </a:xfrm>
        </p:spPr>
      </p:pic>
    </p:spTree>
    <p:extLst>
      <p:ext uri="{BB962C8B-B14F-4D97-AF65-F5344CB8AC3E}">
        <p14:creationId xmlns:p14="http://schemas.microsoft.com/office/powerpoint/2010/main" val="4187250590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36" y="2279071"/>
            <a:ext cx="5439472" cy="4079604"/>
          </a:xfrm>
        </p:spPr>
      </p:pic>
    </p:spTree>
    <p:extLst>
      <p:ext uri="{BB962C8B-B14F-4D97-AF65-F5344CB8AC3E}">
        <p14:creationId xmlns:p14="http://schemas.microsoft.com/office/powerpoint/2010/main" val="1363432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113 - 2014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9470" y="1069504"/>
            <a:ext cx="732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new seedling and not #113.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9" y="1856534"/>
            <a:ext cx="3464851" cy="230990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80" y="3260254"/>
            <a:ext cx="4745899" cy="31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629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36" y="2279071"/>
            <a:ext cx="5439472" cy="4079604"/>
          </a:xfrm>
        </p:spPr>
      </p:pic>
    </p:spTree>
    <p:extLst>
      <p:ext uri="{BB962C8B-B14F-4D97-AF65-F5344CB8AC3E}">
        <p14:creationId xmlns:p14="http://schemas.microsoft.com/office/powerpoint/2010/main" val="2757897659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50" y="2051246"/>
            <a:ext cx="6730031" cy="4486687"/>
          </a:xfrm>
        </p:spPr>
      </p:pic>
    </p:spTree>
    <p:extLst>
      <p:ext uri="{BB962C8B-B14F-4D97-AF65-F5344CB8AC3E}">
        <p14:creationId xmlns:p14="http://schemas.microsoft.com/office/powerpoint/2010/main" val="2699410813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50" y="2051246"/>
            <a:ext cx="6730030" cy="4486687"/>
          </a:xfrm>
        </p:spPr>
      </p:pic>
    </p:spTree>
    <p:extLst>
      <p:ext uri="{BB962C8B-B14F-4D97-AF65-F5344CB8AC3E}">
        <p14:creationId xmlns:p14="http://schemas.microsoft.com/office/powerpoint/2010/main" val="1649159350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0" y="2051246"/>
            <a:ext cx="5982249" cy="4486687"/>
          </a:xfrm>
        </p:spPr>
      </p:pic>
    </p:spTree>
    <p:extLst>
      <p:ext uri="{BB962C8B-B14F-4D97-AF65-F5344CB8AC3E}">
        <p14:creationId xmlns:p14="http://schemas.microsoft.com/office/powerpoint/2010/main" val="3562225855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2172245"/>
            <a:ext cx="6345817" cy="4230544"/>
          </a:xfrm>
        </p:spPr>
      </p:pic>
    </p:spTree>
    <p:extLst>
      <p:ext uri="{BB962C8B-B14F-4D97-AF65-F5344CB8AC3E}">
        <p14:creationId xmlns:p14="http://schemas.microsoft.com/office/powerpoint/2010/main" val="2427505128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2172245"/>
            <a:ext cx="6345816" cy="4230544"/>
          </a:xfrm>
        </p:spPr>
      </p:pic>
    </p:spTree>
    <p:extLst>
      <p:ext uri="{BB962C8B-B14F-4D97-AF65-F5344CB8AC3E}">
        <p14:creationId xmlns:p14="http://schemas.microsoft.com/office/powerpoint/2010/main" val="316064270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98" y="2172245"/>
            <a:ext cx="4607382" cy="4230544"/>
          </a:xfrm>
        </p:spPr>
      </p:pic>
    </p:spTree>
    <p:extLst>
      <p:ext uri="{BB962C8B-B14F-4D97-AF65-F5344CB8AC3E}">
        <p14:creationId xmlns:p14="http://schemas.microsoft.com/office/powerpoint/2010/main" val="2848155709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89" y="2308429"/>
            <a:ext cx="6124684" cy="4083122"/>
          </a:xfrm>
        </p:spPr>
      </p:pic>
    </p:spTree>
    <p:extLst>
      <p:ext uri="{BB962C8B-B14F-4D97-AF65-F5344CB8AC3E}">
        <p14:creationId xmlns:p14="http://schemas.microsoft.com/office/powerpoint/2010/main" val="3237173457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50" y="2308429"/>
            <a:ext cx="5444162" cy="4083122"/>
          </a:xfrm>
        </p:spPr>
      </p:pic>
    </p:spTree>
    <p:extLst>
      <p:ext uri="{BB962C8B-B14F-4D97-AF65-F5344CB8AC3E}">
        <p14:creationId xmlns:p14="http://schemas.microsoft.com/office/powerpoint/2010/main" val="697150137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3" y="2092073"/>
            <a:ext cx="6355195" cy="4236797"/>
          </a:xfrm>
        </p:spPr>
      </p:pic>
    </p:spTree>
    <p:extLst>
      <p:ext uri="{BB962C8B-B14F-4D97-AF65-F5344CB8AC3E}">
        <p14:creationId xmlns:p14="http://schemas.microsoft.com/office/powerpoint/2010/main" val="3248923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113 - 2014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9470" y="1069504"/>
            <a:ext cx="732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new seedling and not #113.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0" y="1856534"/>
            <a:ext cx="3079868" cy="230990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0" y="3260254"/>
            <a:ext cx="4428138" cy="31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9876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3" y="2092073"/>
            <a:ext cx="6355195" cy="4236796"/>
          </a:xfrm>
        </p:spPr>
      </p:pic>
    </p:spTree>
    <p:extLst>
      <p:ext uri="{BB962C8B-B14F-4D97-AF65-F5344CB8AC3E}">
        <p14:creationId xmlns:p14="http://schemas.microsoft.com/office/powerpoint/2010/main" val="3493896612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092073"/>
            <a:ext cx="5649061" cy="4236796"/>
          </a:xfrm>
        </p:spPr>
      </p:pic>
    </p:spTree>
    <p:extLst>
      <p:ext uri="{BB962C8B-B14F-4D97-AF65-F5344CB8AC3E}">
        <p14:creationId xmlns:p14="http://schemas.microsoft.com/office/powerpoint/2010/main" val="1315086597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284045"/>
            <a:ext cx="5948232" cy="3965488"/>
          </a:xfrm>
        </p:spPr>
      </p:pic>
    </p:spTree>
    <p:extLst>
      <p:ext uri="{BB962C8B-B14F-4D97-AF65-F5344CB8AC3E}">
        <p14:creationId xmlns:p14="http://schemas.microsoft.com/office/powerpoint/2010/main" val="1404521062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284045"/>
            <a:ext cx="5948232" cy="3965488"/>
          </a:xfrm>
        </p:spPr>
      </p:pic>
    </p:spTree>
    <p:extLst>
      <p:ext uri="{BB962C8B-B14F-4D97-AF65-F5344CB8AC3E}">
        <p14:creationId xmlns:p14="http://schemas.microsoft.com/office/powerpoint/2010/main" val="759191174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06" y="2284045"/>
            <a:ext cx="5287317" cy="3965488"/>
          </a:xfrm>
        </p:spPr>
      </p:pic>
    </p:spTree>
    <p:extLst>
      <p:ext uri="{BB962C8B-B14F-4D97-AF65-F5344CB8AC3E}">
        <p14:creationId xmlns:p14="http://schemas.microsoft.com/office/powerpoint/2010/main" val="4118213137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50" y="2036203"/>
            <a:ext cx="6124684" cy="4593512"/>
          </a:xfrm>
        </p:spPr>
      </p:pic>
    </p:spTree>
    <p:extLst>
      <p:ext uri="{BB962C8B-B14F-4D97-AF65-F5344CB8AC3E}">
        <p14:creationId xmlns:p14="http://schemas.microsoft.com/office/powerpoint/2010/main" val="373727290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91" y="2333838"/>
            <a:ext cx="6115446" cy="4076964"/>
          </a:xfrm>
        </p:spPr>
      </p:pic>
    </p:spTree>
    <p:extLst>
      <p:ext uri="{BB962C8B-B14F-4D97-AF65-F5344CB8AC3E}">
        <p14:creationId xmlns:p14="http://schemas.microsoft.com/office/powerpoint/2010/main" val="2665469925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74" y="2333838"/>
            <a:ext cx="3565280" cy="4076964"/>
          </a:xfrm>
        </p:spPr>
      </p:pic>
    </p:spTree>
    <p:extLst>
      <p:ext uri="{BB962C8B-B14F-4D97-AF65-F5344CB8AC3E}">
        <p14:creationId xmlns:p14="http://schemas.microsoft.com/office/powerpoint/2010/main" val="2652851449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79" y="2172244"/>
            <a:ext cx="5872464" cy="4404348"/>
          </a:xfrm>
        </p:spPr>
      </p:pic>
    </p:spTree>
    <p:extLst>
      <p:ext uri="{BB962C8B-B14F-4D97-AF65-F5344CB8AC3E}">
        <p14:creationId xmlns:p14="http://schemas.microsoft.com/office/powerpoint/2010/main" val="1534695984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83" y="2172244"/>
            <a:ext cx="5151656" cy="4404348"/>
          </a:xfrm>
        </p:spPr>
      </p:pic>
    </p:spTree>
    <p:extLst>
      <p:ext uri="{BB962C8B-B14F-4D97-AF65-F5344CB8AC3E}">
        <p14:creationId xmlns:p14="http://schemas.microsoft.com/office/powerpoint/2010/main" val="1606056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113 - 2014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39470" y="1069504"/>
            <a:ext cx="732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new seedling and not #113.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0" y="1856534"/>
            <a:ext cx="3079868" cy="230990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0" y="3260254"/>
            <a:ext cx="4428138" cy="31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0573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34" y="2300423"/>
            <a:ext cx="5834956" cy="3889970"/>
          </a:xfrm>
        </p:spPr>
      </p:pic>
    </p:spTree>
    <p:extLst>
      <p:ext uri="{BB962C8B-B14F-4D97-AF65-F5344CB8AC3E}">
        <p14:creationId xmlns:p14="http://schemas.microsoft.com/office/powerpoint/2010/main" val="2706556614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34" y="2300423"/>
            <a:ext cx="5834955" cy="3889970"/>
          </a:xfrm>
        </p:spPr>
      </p:pic>
    </p:spTree>
    <p:extLst>
      <p:ext uri="{BB962C8B-B14F-4D97-AF65-F5344CB8AC3E}">
        <p14:creationId xmlns:p14="http://schemas.microsoft.com/office/powerpoint/2010/main" val="1232725277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34" y="2300423"/>
            <a:ext cx="5834955" cy="3889970"/>
          </a:xfrm>
        </p:spPr>
      </p:pic>
    </p:spTree>
    <p:extLst>
      <p:ext uri="{BB962C8B-B14F-4D97-AF65-F5344CB8AC3E}">
        <p14:creationId xmlns:p14="http://schemas.microsoft.com/office/powerpoint/2010/main" val="2115076900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34" y="2300423"/>
            <a:ext cx="5834955" cy="3889970"/>
          </a:xfrm>
        </p:spPr>
      </p:pic>
    </p:spTree>
    <p:extLst>
      <p:ext uri="{BB962C8B-B14F-4D97-AF65-F5344CB8AC3E}">
        <p14:creationId xmlns:p14="http://schemas.microsoft.com/office/powerpoint/2010/main" val="2020362189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98" y="2300423"/>
            <a:ext cx="5186626" cy="3889970"/>
          </a:xfrm>
        </p:spPr>
      </p:pic>
    </p:spTree>
    <p:extLst>
      <p:ext uri="{BB962C8B-B14F-4D97-AF65-F5344CB8AC3E}">
        <p14:creationId xmlns:p14="http://schemas.microsoft.com/office/powerpoint/2010/main" val="3044191871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179 - 2014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64" y="2065412"/>
            <a:ext cx="4658058" cy="4456784"/>
          </a:xfrm>
        </p:spPr>
      </p:pic>
    </p:spTree>
    <p:extLst>
      <p:ext uri="{BB962C8B-B14F-4D97-AF65-F5344CB8AC3E}">
        <p14:creationId xmlns:p14="http://schemas.microsoft.com/office/powerpoint/2010/main" val="1175900724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0" y="1970451"/>
            <a:ext cx="6911997" cy="4607998"/>
          </a:xfrm>
        </p:spPr>
      </p:pic>
    </p:spTree>
    <p:extLst>
      <p:ext uri="{BB962C8B-B14F-4D97-AF65-F5344CB8AC3E}">
        <p14:creationId xmlns:p14="http://schemas.microsoft.com/office/powerpoint/2010/main" val="494931367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0" y="1970451"/>
            <a:ext cx="6911997" cy="4607998"/>
          </a:xfrm>
        </p:spPr>
      </p:pic>
    </p:spTree>
    <p:extLst>
      <p:ext uri="{BB962C8B-B14F-4D97-AF65-F5344CB8AC3E}">
        <p14:creationId xmlns:p14="http://schemas.microsoft.com/office/powerpoint/2010/main" val="1189935858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0" y="1970451"/>
            <a:ext cx="6143997" cy="4607998"/>
          </a:xfrm>
        </p:spPr>
      </p:pic>
    </p:spTree>
    <p:extLst>
      <p:ext uri="{BB962C8B-B14F-4D97-AF65-F5344CB8AC3E}">
        <p14:creationId xmlns:p14="http://schemas.microsoft.com/office/powerpoint/2010/main" val="713106319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0" y="1970451"/>
            <a:ext cx="6143997" cy="4607997"/>
          </a:xfrm>
        </p:spPr>
      </p:pic>
    </p:spTree>
    <p:extLst>
      <p:ext uri="{BB962C8B-B14F-4D97-AF65-F5344CB8AC3E}">
        <p14:creationId xmlns:p14="http://schemas.microsoft.com/office/powerpoint/2010/main" val="119250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23" y="2173974"/>
            <a:ext cx="6461918" cy="4307945"/>
          </a:xfrm>
        </p:spPr>
      </p:pic>
      <p:sp>
        <p:nvSpPr>
          <p:cNvPr id="3" name="TextBox 2"/>
          <p:cNvSpPr txBox="1"/>
          <p:nvPr/>
        </p:nvSpPr>
        <p:spPr>
          <a:xfrm>
            <a:off x="3041203" y="1234993"/>
            <a:ext cx="406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30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2165717"/>
            <a:ext cx="5534752" cy="4151064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16809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0" y="1970451"/>
            <a:ext cx="6143996" cy="4607997"/>
          </a:xfrm>
        </p:spPr>
      </p:pic>
    </p:spTree>
    <p:extLst>
      <p:ext uri="{BB962C8B-B14F-4D97-AF65-F5344CB8AC3E}">
        <p14:creationId xmlns:p14="http://schemas.microsoft.com/office/powerpoint/2010/main" val="270693009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0" y="1970451"/>
            <a:ext cx="6143996" cy="4607997"/>
          </a:xfrm>
        </p:spPr>
      </p:pic>
    </p:spTree>
    <p:extLst>
      <p:ext uri="{BB962C8B-B14F-4D97-AF65-F5344CB8AC3E}">
        <p14:creationId xmlns:p14="http://schemas.microsoft.com/office/powerpoint/2010/main" val="1415699599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9" y="2130083"/>
            <a:ext cx="6338994" cy="4225996"/>
          </a:xfrm>
        </p:spPr>
      </p:pic>
    </p:spTree>
    <p:extLst>
      <p:ext uri="{BB962C8B-B14F-4D97-AF65-F5344CB8AC3E}">
        <p14:creationId xmlns:p14="http://schemas.microsoft.com/office/powerpoint/2010/main" val="2791593386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9" y="2130083"/>
            <a:ext cx="6338994" cy="4225996"/>
          </a:xfrm>
        </p:spPr>
      </p:pic>
    </p:spTree>
    <p:extLst>
      <p:ext uri="{BB962C8B-B14F-4D97-AF65-F5344CB8AC3E}">
        <p14:creationId xmlns:p14="http://schemas.microsoft.com/office/powerpoint/2010/main" val="747321149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9" y="2130083"/>
            <a:ext cx="6338994" cy="4225996"/>
          </a:xfrm>
        </p:spPr>
      </p:pic>
    </p:spTree>
    <p:extLst>
      <p:ext uri="{BB962C8B-B14F-4D97-AF65-F5344CB8AC3E}">
        <p14:creationId xmlns:p14="http://schemas.microsoft.com/office/powerpoint/2010/main" val="549079803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9" y="2130083"/>
            <a:ext cx="6338994" cy="4225996"/>
          </a:xfrm>
        </p:spPr>
      </p:pic>
    </p:spTree>
    <p:extLst>
      <p:ext uri="{BB962C8B-B14F-4D97-AF65-F5344CB8AC3E}">
        <p14:creationId xmlns:p14="http://schemas.microsoft.com/office/powerpoint/2010/main" val="693838021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88" y="2130083"/>
            <a:ext cx="4225996" cy="4225996"/>
          </a:xfrm>
        </p:spPr>
      </p:pic>
    </p:spTree>
    <p:extLst>
      <p:ext uri="{BB962C8B-B14F-4D97-AF65-F5344CB8AC3E}">
        <p14:creationId xmlns:p14="http://schemas.microsoft.com/office/powerpoint/2010/main" val="1623422895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29" y="2095135"/>
            <a:ext cx="6302725" cy="4201816"/>
          </a:xfrm>
        </p:spPr>
      </p:pic>
      <p:sp>
        <p:nvSpPr>
          <p:cNvPr id="4" name="TextBox 3"/>
          <p:cNvSpPr txBox="1"/>
          <p:nvPr/>
        </p:nvSpPr>
        <p:spPr>
          <a:xfrm>
            <a:off x="3359081" y="1254170"/>
            <a:ext cx="261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Control #182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03593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1" y="2095135"/>
            <a:ext cx="5602421" cy="4201816"/>
          </a:xfrm>
        </p:spPr>
      </p:pic>
      <p:sp>
        <p:nvSpPr>
          <p:cNvPr id="3" name="TextBox 2"/>
          <p:cNvSpPr txBox="1"/>
          <p:nvPr/>
        </p:nvSpPr>
        <p:spPr>
          <a:xfrm>
            <a:off x="2267083" y="188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081" y="1254170"/>
            <a:ext cx="261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Control #182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64987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1" y="2095135"/>
            <a:ext cx="5602421" cy="4201815"/>
          </a:xfrm>
        </p:spPr>
      </p:pic>
      <p:sp>
        <p:nvSpPr>
          <p:cNvPr id="3" name="TextBox 2"/>
          <p:cNvSpPr txBox="1"/>
          <p:nvPr/>
        </p:nvSpPr>
        <p:spPr>
          <a:xfrm>
            <a:off x="2267083" y="188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081" y="1254170"/>
            <a:ext cx="261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Control #182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7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2165717"/>
            <a:ext cx="5534752" cy="4151064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99310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1" y="2328569"/>
            <a:ext cx="5602421" cy="3734947"/>
          </a:xfrm>
        </p:spPr>
      </p:pic>
      <p:sp>
        <p:nvSpPr>
          <p:cNvPr id="3" name="TextBox 2"/>
          <p:cNvSpPr txBox="1"/>
          <p:nvPr/>
        </p:nvSpPr>
        <p:spPr>
          <a:xfrm>
            <a:off x="2267083" y="1887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9081" y="1254170"/>
            <a:ext cx="261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Control #182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16133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28" y="2053542"/>
            <a:ext cx="6715565" cy="4477042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70845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6" y="2053542"/>
            <a:ext cx="5969389" cy="4477042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56037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6" y="2302267"/>
            <a:ext cx="5969389" cy="3979592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38320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6" y="2302267"/>
            <a:ext cx="5969388" cy="3979592"/>
          </a:xfrm>
        </p:spPr>
      </p:pic>
      <p:sp>
        <p:nvSpPr>
          <p:cNvPr id="3" name="TextBox 2"/>
          <p:cNvSpPr txBox="1"/>
          <p:nvPr/>
        </p:nvSpPr>
        <p:spPr>
          <a:xfrm>
            <a:off x="3287862" y="1069504"/>
            <a:ext cx="25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Control #183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24306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30" y="2148503"/>
            <a:ext cx="6605808" cy="4403871"/>
          </a:xfrm>
        </p:spPr>
      </p:pic>
    </p:spTree>
    <p:extLst>
      <p:ext uri="{BB962C8B-B14F-4D97-AF65-F5344CB8AC3E}">
        <p14:creationId xmlns:p14="http://schemas.microsoft.com/office/powerpoint/2010/main" val="624491293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13" y="2112893"/>
            <a:ext cx="6469312" cy="4312874"/>
          </a:xfrm>
        </p:spPr>
      </p:pic>
    </p:spTree>
    <p:extLst>
      <p:ext uri="{BB962C8B-B14F-4D97-AF65-F5344CB8AC3E}">
        <p14:creationId xmlns:p14="http://schemas.microsoft.com/office/powerpoint/2010/main" val="914847651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20" y="2112893"/>
            <a:ext cx="5750498" cy="4312874"/>
          </a:xfrm>
        </p:spPr>
      </p:pic>
    </p:spTree>
    <p:extLst>
      <p:ext uri="{BB962C8B-B14F-4D97-AF65-F5344CB8AC3E}">
        <p14:creationId xmlns:p14="http://schemas.microsoft.com/office/powerpoint/2010/main" val="3660499678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88" y="2539107"/>
            <a:ext cx="5618085" cy="3745390"/>
          </a:xfrm>
        </p:spPr>
      </p:pic>
    </p:spTree>
    <p:extLst>
      <p:ext uri="{BB962C8B-B14F-4D97-AF65-F5344CB8AC3E}">
        <p14:creationId xmlns:p14="http://schemas.microsoft.com/office/powerpoint/2010/main" val="3273267424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88" y="2539107"/>
            <a:ext cx="5618085" cy="3745390"/>
          </a:xfrm>
        </p:spPr>
      </p:pic>
    </p:spTree>
    <p:extLst>
      <p:ext uri="{BB962C8B-B14F-4D97-AF65-F5344CB8AC3E}">
        <p14:creationId xmlns:p14="http://schemas.microsoft.com/office/powerpoint/2010/main" val="122968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2165717"/>
            <a:ext cx="5534752" cy="4151064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72380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6" y="2124763"/>
            <a:ext cx="5995906" cy="4496930"/>
          </a:xfrm>
        </p:spPr>
      </p:pic>
    </p:spTree>
    <p:extLst>
      <p:ext uri="{BB962C8B-B14F-4D97-AF65-F5344CB8AC3E}">
        <p14:creationId xmlns:p14="http://schemas.microsoft.com/office/powerpoint/2010/main" val="323011203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6" y="2124763"/>
            <a:ext cx="5995906" cy="4496929"/>
          </a:xfrm>
        </p:spPr>
      </p:pic>
    </p:spTree>
    <p:extLst>
      <p:ext uri="{BB962C8B-B14F-4D97-AF65-F5344CB8AC3E}">
        <p14:creationId xmlns:p14="http://schemas.microsoft.com/office/powerpoint/2010/main" val="3887554896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12" y="2101022"/>
            <a:ext cx="6741700" cy="4494467"/>
          </a:xfrm>
        </p:spPr>
      </p:pic>
    </p:spTree>
    <p:extLst>
      <p:ext uri="{BB962C8B-B14F-4D97-AF65-F5344CB8AC3E}">
        <p14:creationId xmlns:p14="http://schemas.microsoft.com/office/powerpoint/2010/main" val="271876843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6" y="2101022"/>
            <a:ext cx="2996311" cy="4494467"/>
          </a:xfrm>
        </p:spPr>
      </p:pic>
    </p:spTree>
    <p:extLst>
      <p:ext uri="{BB962C8B-B14F-4D97-AF65-F5344CB8AC3E}">
        <p14:creationId xmlns:p14="http://schemas.microsoft.com/office/powerpoint/2010/main" val="1442634646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2" y="2124763"/>
            <a:ext cx="6539916" cy="4359942"/>
          </a:xfrm>
        </p:spPr>
      </p:pic>
    </p:spTree>
    <p:extLst>
      <p:ext uri="{BB962C8B-B14F-4D97-AF65-F5344CB8AC3E}">
        <p14:creationId xmlns:p14="http://schemas.microsoft.com/office/powerpoint/2010/main" val="730385821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3" y="2124763"/>
            <a:ext cx="6539913" cy="4359942"/>
          </a:xfrm>
        </p:spPr>
      </p:pic>
    </p:spTree>
    <p:extLst>
      <p:ext uri="{BB962C8B-B14F-4D97-AF65-F5344CB8AC3E}">
        <p14:creationId xmlns:p14="http://schemas.microsoft.com/office/powerpoint/2010/main" val="3585130166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1914441408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368208686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2528749410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2884630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2165717"/>
            <a:ext cx="5534752" cy="4151064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97251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2414272652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3809919632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3876032529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1" y="2124763"/>
            <a:ext cx="5813256" cy="4359942"/>
          </a:xfrm>
        </p:spPr>
      </p:pic>
    </p:spTree>
    <p:extLst>
      <p:ext uri="{BB962C8B-B14F-4D97-AF65-F5344CB8AC3E}">
        <p14:creationId xmlns:p14="http://schemas.microsoft.com/office/powerpoint/2010/main" val="970745571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7" y="2077283"/>
            <a:ext cx="6139747" cy="4093164"/>
          </a:xfrm>
        </p:spPr>
      </p:pic>
    </p:spTree>
    <p:extLst>
      <p:ext uri="{BB962C8B-B14F-4D97-AF65-F5344CB8AC3E}">
        <p14:creationId xmlns:p14="http://schemas.microsoft.com/office/powerpoint/2010/main" val="110524701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66" y="2077283"/>
            <a:ext cx="5920469" cy="4093164"/>
          </a:xfrm>
        </p:spPr>
      </p:pic>
    </p:spTree>
    <p:extLst>
      <p:ext uri="{BB962C8B-B14F-4D97-AF65-F5344CB8AC3E}">
        <p14:creationId xmlns:p14="http://schemas.microsoft.com/office/powerpoint/2010/main" val="227597090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4" y="2077283"/>
            <a:ext cx="5457552" cy="4093164"/>
          </a:xfrm>
        </p:spPr>
      </p:pic>
    </p:spTree>
    <p:extLst>
      <p:ext uri="{BB962C8B-B14F-4D97-AF65-F5344CB8AC3E}">
        <p14:creationId xmlns:p14="http://schemas.microsoft.com/office/powerpoint/2010/main" val="983643408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4" y="2077283"/>
            <a:ext cx="5457552" cy="4093164"/>
          </a:xfrm>
        </p:spPr>
      </p:pic>
    </p:spTree>
    <p:extLst>
      <p:ext uri="{BB962C8B-B14F-4D97-AF65-F5344CB8AC3E}">
        <p14:creationId xmlns:p14="http://schemas.microsoft.com/office/powerpoint/2010/main" val="1669591788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4" y="2077283"/>
            <a:ext cx="5457552" cy="4093164"/>
          </a:xfrm>
        </p:spPr>
      </p:pic>
    </p:spTree>
    <p:extLst>
      <p:ext uri="{BB962C8B-B14F-4D97-AF65-F5344CB8AC3E}">
        <p14:creationId xmlns:p14="http://schemas.microsoft.com/office/powerpoint/2010/main" val="45767560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2" y="2150887"/>
            <a:ext cx="5884434" cy="4413325"/>
          </a:xfrm>
        </p:spPr>
      </p:pic>
    </p:spTree>
    <p:extLst>
      <p:ext uri="{BB962C8B-B14F-4D97-AF65-F5344CB8AC3E}">
        <p14:creationId xmlns:p14="http://schemas.microsoft.com/office/powerpoint/2010/main" val="3823501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2165717"/>
            <a:ext cx="5534752" cy="4151064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32424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12" y="2160374"/>
            <a:ext cx="6313992" cy="4209328"/>
          </a:xfrm>
        </p:spPr>
      </p:pic>
    </p:spTree>
    <p:extLst>
      <p:ext uri="{BB962C8B-B14F-4D97-AF65-F5344CB8AC3E}">
        <p14:creationId xmlns:p14="http://schemas.microsoft.com/office/powerpoint/2010/main" val="1022233804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12" y="2160374"/>
            <a:ext cx="6313992" cy="4209328"/>
          </a:xfrm>
        </p:spPr>
      </p:pic>
    </p:spTree>
    <p:extLst>
      <p:ext uri="{BB962C8B-B14F-4D97-AF65-F5344CB8AC3E}">
        <p14:creationId xmlns:p14="http://schemas.microsoft.com/office/powerpoint/2010/main" val="2090278141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9" y="2160374"/>
            <a:ext cx="5612437" cy="4209328"/>
          </a:xfrm>
        </p:spPr>
      </p:pic>
    </p:spTree>
    <p:extLst>
      <p:ext uri="{BB962C8B-B14F-4D97-AF65-F5344CB8AC3E}">
        <p14:creationId xmlns:p14="http://schemas.microsoft.com/office/powerpoint/2010/main" val="3273008281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189 - 2014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9" y="2160374"/>
            <a:ext cx="5612437" cy="4209327"/>
          </a:xfrm>
        </p:spPr>
      </p:pic>
    </p:spTree>
    <p:extLst>
      <p:ext uri="{BB962C8B-B14F-4D97-AF65-F5344CB8AC3E}">
        <p14:creationId xmlns:p14="http://schemas.microsoft.com/office/powerpoint/2010/main" val="191329649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0" y="2432516"/>
            <a:ext cx="5961640" cy="3974426"/>
          </a:xfrm>
        </p:spPr>
      </p:pic>
    </p:spTree>
    <p:extLst>
      <p:ext uri="{BB962C8B-B14F-4D97-AF65-F5344CB8AC3E}">
        <p14:creationId xmlns:p14="http://schemas.microsoft.com/office/powerpoint/2010/main" val="3076438831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93" y="2432516"/>
            <a:ext cx="5299234" cy="3974426"/>
          </a:xfrm>
        </p:spPr>
      </p:pic>
    </p:spTree>
    <p:extLst>
      <p:ext uri="{BB962C8B-B14F-4D97-AF65-F5344CB8AC3E}">
        <p14:creationId xmlns:p14="http://schemas.microsoft.com/office/powerpoint/2010/main" val="1316859236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93" y="2432516"/>
            <a:ext cx="5299234" cy="3974425"/>
          </a:xfrm>
        </p:spPr>
      </p:pic>
    </p:spTree>
    <p:extLst>
      <p:ext uri="{BB962C8B-B14F-4D97-AF65-F5344CB8AC3E}">
        <p14:creationId xmlns:p14="http://schemas.microsoft.com/office/powerpoint/2010/main" val="2045107442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3" y="2184114"/>
            <a:ext cx="6281394" cy="4187595"/>
          </a:xfrm>
        </p:spPr>
      </p:pic>
    </p:spTree>
    <p:extLst>
      <p:ext uri="{BB962C8B-B14F-4D97-AF65-F5344CB8AC3E}">
        <p14:creationId xmlns:p14="http://schemas.microsoft.com/office/powerpoint/2010/main" val="3126431079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53" y="2184114"/>
            <a:ext cx="5198393" cy="4187595"/>
          </a:xfrm>
        </p:spPr>
      </p:pic>
    </p:spTree>
    <p:extLst>
      <p:ext uri="{BB962C8B-B14F-4D97-AF65-F5344CB8AC3E}">
        <p14:creationId xmlns:p14="http://schemas.microsoft.com/office/powerpoint/2010/main" val="4240875401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53" y="2328514"/>
            <a:ext cx="5198393" cy="3898794"/>
          </a:xfrm>
        </p:spPr>
      </p:pic>
    </p:spTree>
    <p:extLst>
      <p:ext uri="{BB962C8B-B14F-4D97-AF65-F5344CB8AC3E}">
        <p14:creationId xmlns:p14="http://schemas.microsoft.com/office/powerpoint/2010/main" val="916889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30" y="1993822"/>
            <a:ext cx="5906387" cy="4429791"/>
          </a:xfrm>
        </p:spPr>
      </p:pic>
      <p:sp>
        <p:nvSpPr>
          <p:cNvPr id="3" name="TextBox 2"/>
          <p:cNvSpPr txBox="1"/>
          <p:nvPr/>
        </p:nvSpPr>
        <p:spPr>
          <a:xfrm>
            <a:off x="3584602" y="1153274"/>
            <a:ext cx="258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egrowth on #114.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57050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09" y="2041671"/>
            <a:ext cx="6880033" cy="4586689"/>
          </a:xfrm>
        </p:spPr>
      </p:pic>
    </p:spTree>
    <p:extLst>
      <p:ext uri="{BB962C8B-B14F-4D97-AF65-F5344CB8AC3E}">
        <p14:creationId xmlns:p14="http://schemas.microsoft.com/office/powerpoint/2010/main" val="3450251617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09" y="2041671"/>
            <a:ext cx="6880033" cy="4586688"/>
          </a:xfrm>
        </p:spPr>
      </p:pic>
    </p:spTree>
    <p:extLst>
      <p:ext uri="{BB962C8B-B14F-4D97-AF65-F5344CB8AC3E}">
        <p14:creationId xmlns:p14="http://schemas.microsoft.com/office/powerpoint/2010/main" val="328898721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33" y="2041671"/>
            <a:ext cx="6115584" cy="4586688"/>
          </a:xfrm>
        </p:spPr>
      </p:pic>
    </p:spTree>
    <p:extLst>
      <p:ext uri="{BB962C8B-B14F-4D97-AF65-F5344CB8AC3E}">
        <p14:creationId xmlns:p14="http://schemas.microsoft.com/office/powerpoint/2010/main" val="400764816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33" y="2494677"/>
            <a:ext cx="6115584" cy="3680675"/>
          </a:xfrm>
        </p:spPr>
      </p:pic>
    </p:spTree>
    <p:extLst>
      <p:ext uri="{BB962C8B-B14F-4D97-AF65-F5344CB8AC3E}">
        <p14:creationId xmlns:p14="http://schemas.microsoft.com/office/powerpoint/2010/main" val="2961884193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03" y="2195984"/>
            <a:ext cx="6572135" cy="4381422"/>
          </a:xfrm>
        </p:spPr>
      </p:pic>
    </p:spTree>
    <p:extLst>
      <p:ext uri="{BB962C8B-B14F-4D97-AF65-F5344CB8AC3E}">
        <p14:creationId xmlns:p14="http://schemas.microsoft.com/office/powerpoint/2010/main" val="3125396744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04" y="2195984"/>
            <a:ext cx="6572133" cy="4381422"/>
          </a:xfrm>
        </p:spPr>
      </p:pic>
    </p:spTree>
    <p:extLst>
      <p:ext uri="{BB962C8B-B14F-4D97-AF65-F5344CB8AC3E}">
        <p14:creationId xmlns:p14="http://schemas.microsoft.com/office/powerpoint/2010/main" val="943406998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22" y="2195984"/>
            <a:ext cx="5841896" cy="4381422"/>
          </a:xfrm>
        </p:spPr>
      </p:pic>
    </p:spTree>
    <p:extLst>
      <p:ext uri="{BB962C8B-B14F-4D97-AF65-F5344CB8AC3E}">
        <p14:creationId xmlns:p14="http://schemas.microsoft.com/office/powerpoint/2010/main" val="1099989463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22" y="2195984"/>
            <a:ext cx="5841896" cy="4381422"/>
          </a:xfrm>
        </p:spPr>
      </p:pic>
    </p:spTree>
    <p:extLst>
      <p:ext uri="{BB962C8B-B14F-4D97-AF65-F5344CB8AC3E}">
        <p14:creationId xmlns:p14="http://schemas.microsoft.com/office/powerpoint/2010/main" val="407509519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22" y="2195984"/>
            <a:ext cx="5841896" cy="4381422"/>
          </a:xfrm>
        </p:spPr>
      </p:pic>
    </p:spTree>
    <p:extLst>
      <p:ext uri="{BB962C8B-B14F-4D97-AF65-F5344CB8AC3E}">
        <p14:creationId xmlns:p14="http://schemas.microsoft.com/office/powerpoint/2010/main" val="2942503284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40" y="2195984"/>
            <a:ext cx="3740660" cy="4381422"/>
          </a:xfrm>
        </p:spPr>
      </p:pic>
    </p:spTree>
    <p:extLst>
      <p:ext uri="{BB962C8B-B14F-4D97-AF65-F5344CB8AC3E}">
        <p14:creationId xmlns:p14="http://schemas.microsoft.com/office/powerpoint/2010/main" val="1588649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115 - 2014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737" y="1115670"/>
            <a:ext cx="788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tag for #115 is still there.  This one has been presumed dead since our first return trip.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60374"/>
            <a:ext cx="3329588" cy="2219725"/>
          </a:xfrm>
        </p:spPr>
      </p:pic>
      <p:pic>
        <p:nvPicPr>
          <p:cNvPr id="4" name="Picture 3" descr="11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99" y="2160374"/>
            <a:ext cx="3464200" cy="2309467"/>
          </a:xfrm>
          <a:prstGeom prst="rect">
            <a:avLst/>
          </a:prstGeom>
        </p:spPr>
      </p:pic>
      <p:pic>
        <p:nvPicPr>
          <p:cNvPr id="5" name="Picture 4" descr="115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26" y="4184533"/>
            <a:ext cx="4010200" cy="26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6031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2162892"/>
            <a:ext cx="6005990" cy="4504492"/>
          </a:xfrm>
        </p:spPr>
      </p:pic>
    </p:spTree>
    <p:extLst>
      <p:ext uri="{BB962C8B-B14F-4D97-AF65-F5344CB8AC3E}">
        <p14:creationId xmlns:p14="http://schemas.microsoft.com/office/powerpoint/2010/main" val="1272720512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85" y="2112893"/>
            <a:ext cx="5598175" cy="4319580"/>
          </a:xfrm>
        </p:spPr>
      </p:pic>
    </p:spTree>
    <p:extLst>
      <p:ext uri="{BB962C8B-B14F-4D97-AF65-F5344CB8AC3E}">
        <p14:creationId xmlns:p14="http://schemas.microsoft.com/office/powerpoint/2010/main" val="780890152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85" y="2406625"/>
            <a:ext cx="5598175" cy="3732116"/>
          </a:xfrm>
        </p:spPr>
      </p:pic>
    </p:spTree>
    <p:extLst>
      <p:ext uri="{BB962C8B-B14F-4D97-AF65-F5344CB8AC3E}">
        <p14:creationId xmlns:p14="http://schemas.microsoft.com/office/powerpoint/2010/main" val="3042185805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95" y="2406625"/>
            <a:ext cx="4976154" cy="3732116"/>
          </a:xfrm>
        </p:spPr>
      </p:pic>
    </p:spTree>
    <p:extLst>
      <p:ext uri="{BB962C8B-B14F-4D97-AF65-F5344CB8AC3E}">
        <p14:creationId xmlns:p14="http://schemas.microsoft.com/office/powerpoint/2010/main" val="2707317463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95" y="2406625"/>
            <a:ext cx="4976154" cy="3732115"/>
          </a:xfrm>
        </p:spPr>
      </p:pic>
    </p:spTree>
    <p:extLst>
      <p:ext uri="{BB962C8B-B14F-4D97-AF65-F5344CB8AC3E}">
        <p14:creationId xmlns:p14="http://schemas.microsoft.com/office/powerpoint/2010/main" val="1411378981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3" y="2086130"/>
            <a:ext cx="5626211" cy="4219659"/>
          </a:xfrm>
        </p:spPr>
      </p:pic>
    </p:spTree>
    <p:extLst>
      <p:ext uri="{BB962C8B-B14F-4D97-AF65-F5344CB8AC3E}">
        <p14:creationId xmlns:p14="http://schemas.microsoft.com/office/powerpoint/2010/main" val="4226142269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35" y="2126160"/>
            <a:ext cx="5995160" cy="4422355"/>
          </a:xfrm>
        </p:spPr>
      </p:pic>
    </p:spTree>
    <p:extLst>
      <p:ext uri="{BB962C8B-B14F-4D97-AF65-F5344CB8AC3E}">
        <p14:creationId xmlns:p14="http://schemas.microsoft.com/office/powerpoint/2010/main" val="3640352124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37" y="2126160"/>
            <a:ext cx="4422355" cy="4422355"/>
          </a:xfrm>
        </p:spPr>
      </p:pic>
    </p:spTree>
    <p:extLst>
      <p:ext uri="{BB962C8B-B14F-4D97-AF65-F5344CB8AC3E}">
        <p14:creationId xmlns:p14="http://schemas.microsoft.com/office/powerpoint/2010/main" val="786492853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29" y="2136633"/>
            <a:ext cx="5576807" cy="4277274"/>
          </a:xfrm>
        </p:spPr>
      </p:pic>
    </p:spTree>
    <p:extLst>
      <p:ext uri="{BB962C8B-B14F-4D97-AF65-F5344CB8AC3E}">
        <p14:creationId xmlns:p14="http://schemas.microsoft.com/office/powerpoint/2010/main" val="1629636744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29" y="2416334"/>
            <a:ext cx="5576807" cy="3717871"/>
          </a:xfrm>
        </p:spPr>
      </p:pic>
    </p:spTree>
    <p:extLst>
      <p:ext uri="{BB962C8B-B14F-4D97-AF65-F5344CB8AC3E}">
        <p14:creationId xmlns:p14="http://schemas.microsoft.com/office/powerpoint/2010/main" val="4001743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115 - 2014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737" y="1115670"/>
            <a:ext cx="788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tag for #115 is still there.  This one has been presumed dead since our first return trip.</a:t>
            </a:r>
            <a:endParaRPr lang="en-US" dirty="0"/>
          </a:p>
        </p:txBody>
      </p:sp>
      <p:pic>
        <p:nvPicPr>
          <p:cNvPr id="8" name="Content Placeholder 7" descr="115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1" b="18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5442079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52" y="2416334"/>
            <a:ext cx="4957161" cy="3717871"/>
          </a:xfrm>
        </p:spPr>
      </p:pic>
    </p:spTree>
    <p:extLst>
      <p:ext uri="{BB962C8B-B14F-4D97-AF65-F5344CB8AC3E}">
        <p14:creationId xmlns:p14="http://schemas.microsoft.com/office/powerpoint/2010/main" val="2497573805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4" y="2060228"/>
            <a:ext cx="4324620" cy="4324620"/>
          </a:xfrm>
        </p:spPr>
      </p:pic>
    </p:spTree>
    <p:extLst>
      <p:ext uri="{BB962C8B-B14F-4D97-AF65-F5344CB8AC3E}">
        <p14:creationId xmlns:p14="http://schemas.microsoft.com/office/powerpoint/2010/main" val="30485505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8" y="2172245"/>
            <a:ext cx="5934232" cy="4084364"/>
          </a:xfrm>
        </p:spPr>
      </p:pic>
      <p:sp>
        <p:nvSpPr>
          <p:cNvPr id="3" name="TextBox 2"/>
          <p:cNvSpPr txBox="1"/>
          <p:nvPr/>
        </p:nvSpPr>
        <p:spPr>
          <a:xfrm>
            <a:off x="284869" y="1115670"/>
            <a:ext cx="835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declared #198 to be a dead plant last year.  Its tag &amp; nail had been found in the nearest </a:t>
            </a:r>
            <a:r>
              <a:rPr lang="en-US" i="1" dirty="0" smtClean="0"/>
              <a:t>Acacia </a:t>
            </a:r>
            <a:r>
              <a:rPr lang="en-US" i="1" dirty="0" err="1" smtClean="0"/>
              <a:t>berlandieri</a:t>
            </a:r>
            <a:r>
              <a:rPr lang="en-US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27053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8" y="2236350"/>
            <a:ext cx="5934232" cy="3956154"/>
          </a:xfrm>
        </p:spPr>
      </p:pic>
      <p:sp>
        <p:nvSpPr>
          <p:cNvPr id="3" name="TextBox 2"/>
          <p:cNvSpPr txBox="1"/>
          <p:nvPr/>
        </p:nvSpPr>
        <p:spPr>
          <a:xfrm>
            <a:off x="284869" y="1115670"/>
            <a:ext cx="835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declared #198 to be a dead plant last year.  Its tag &amp; nail had been found in the nearest </a:t>
            </a:r>
            <a:r>
              <a:rPr lang="en-US" i="1" dirty="0" smtClean="0"/>
              <a:t>Acacia </a:t>
            </a:r>
            <a:r>
              <a:rPr lang="en-US" i="1" dirty="0" err="1" smtClean="0"/>
              <a:t>berlandieri</a:t>
            </a:r>
            <a:r>
              <a:rPr lang="en-US" i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38502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60" y="2302602"/>
            <a:ext cx="5977450" cy="3984966"/>
          </a:xfrm>
        </p:spPr>
      </p:pic>
    </p:spTree>
    <p:extLst>
      <p:ext uri="{BB962C8B-B14F-4D97-AF65-F5344CB8AC3E}">
        <p14:creationId xmlns:p14="http://schemas.microsoft.com/office/powerpoint/2010/main" val="1177311292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02" y="2302602"/>
            <a:ext cx="3984966" cy="3984966"/>
          </a:xfrm>
        </p:spPr>
      </p:pic>
    </p:spTree>
    <p:extLst>
      <p:ext uri="{BB962C8B-B14F-4D97-AF65-F5344CB8AC3E}">
        <p14:creationId xmlns:p14="http://schemas.microsoft.com/office/powerpoint/2010/main" val="1566227334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199 - 2014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75" y="2041671"/>
            <a:ext cx="6278550" cy="4505441"/>
          </a:xfrm>
        </p:spPr>
      </p:pic>
    </p:spTree>
    <p:extLst>
      <p:ext uri="{BB962C8B-B14F-4D97-AF65-F5344CB8AC3E}">
        <p14:creationId xmlns:p14="http://schemas.microsoft.com/office/powerpoint/2010/main" val="371053015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60" y="2367028"/>
            <a:ext cx="5814377" cy="3876251"/>
          </a:xfrm>
        </p:spPr>
      </p:pic>
    </p:spTree>
    <p:extLst>
      <p:ext uri="{BB962C8B-B14F-4D97-AF65-F5344CB8AC3E}">
        <p14:creationId xmlns:p14="http://schemas.microsoft.com/office/powerpoint/2010/main" val="2738302615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60" y="2367028"/>
            <a:ext cx="5814376" cy="3876251"/>
          </a:xfrm>
        </p:spPr>
      </p:pic>
    </p:spTree>
    <p:extLst>
      <p:ext uri="{BB962C8B-B14F-4D97-AF65-F5344CB8AC3E}">
        <p14:creationId xmlns:p14="http://schemas.microsoft.com/office/powerpoint/2010/main" val="1656959543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2" y="2367028"/>
            <a:ext cx="3876251" cy="3876251"/>
          </a:xfrm>
        </p:spPr>
      </p:pic>
    </p:spTree>
    <p:extLst>
      <p:ext uri="{BB962C8B-B14F-4D97-AF65-F5344CB8AC3E}">
        <p14:creationId xmlns:p14="http://schemas.microsoft.com/office/powerpoint/2010/main" val="2848101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116 –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8" y="1888623"/>
            <a:ext cx="4018742" cy="2679161"/>
          </a:xfrm>
        </p:spPr>
      </p:pic>
      <p:sp>
        <p:nvSpPr>
          <p:cNvPr id="3" name="TextBox 2"/>
          <p:cNvSpPr txBox="1"/>
          <p:nvPr/>
        </p:nvSpPr>
        <p:spPr>
          <a:xfrm>
            <a:off x="3264125" y="1106738"/>
            <a:ext cx="324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83" y="2237440"/>
            <a:ext cx="4983301" cy="3322200"/>
          </a:xfrm>
          <a:prstGeom prst="rect">
            <a:avLst/>
          </a:prstGeom>
        </p:spPr>
      </p:pic>
      <p:pic>
        <p:nvPicPr>
          <p:cNvPr id="6" name="Picture 5" descr="116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38" y="4567784"/>
            <a:ext cx="2941939" cy="22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1749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Site 200 - 2014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1" y="1954348"/>
            <a:ext cx="6124683" cy="4593512"/>
          </a:xfrm>
        </p:spPr>
      </p:pic>
    </p:spTree>
    <p:extLst>
      <p:ext uri="{BB962C8B-B14F-4D97-AF65-F5344CB8AC3E}">
        <p14:creationId xmlns:p14="http://schemas.microsoft.com/office/powerpoint/2010/main" val="252909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1" y="2056469"/>
            <a:ext cx="3280419" cy="2186946"/>
          </a:xfrm>
        </p:spPr>
      </p:pic>
      <p:sp>
        <p:nvSpPr>
          <p:cNvPr id="3" name="TextBox 2"/>
          <p:cNvSpPr txBox="1"/>
          <p:nvPr/>
        </p:nvSpPr>
        <p:spPr>
          <a:xfrm>
            <a:off x="2908038" y="1153437"/>
            <a:ext cx="324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0" y="2505425"/>
            <a:ext cx="4999129" cy="3749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1" y="4243415"/>
            <a:ext cx="3280419" cy="21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19" y="2173974"/>
            <a:ext cx="5743926" cy="4307945"/>
          </a:xfrm>
        </p:spPr>
      </p:pic>
      <p:sp>
        <p:nvSpPr>
          <p:cNvPr id="3" name="TextBox 2"/>
          <p:cNvSpPr txBox="1"/>
          <p:nvPr/>
        </p:nvSpPr>
        <p:spPr>
          <a:xfrm>
            <a:off x="3041203" y="1234993"/>
            <a:ext cx="406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38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117 - 2014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0" y="2341354"/>
            <a:ext cx="4348499" cy="3261374"/>
          </a:xfrm>
        </p:spPr>
      </p:pic>
      <p:sp>
        <p:nvSpPr>
          <p:cNvPr id="3" name="TextBox 2"/>
          <p:cNvSpPr txBox="1"/>
          <p:nvPr/>
        </p:nvSpPr>
        <p:spPr>
          <a:xfrm>
            <a:off x="2908038" y="1153437"/>
            <a:ext cx="324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69" y="2056469"/>
            <a:ext cx="4425457" cy="37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5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82" y="2506740"/>
            <a:ext cx="5313364" cy="3542242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08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8" y="1933731"/>
            <a:ext cx="7204813" cy="4803208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8" y="1933731"/>
            <a:ext cx="6525112" cy="4803208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41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35" y="1933731"/>
            <a:ext cx="6404277" cy="4803208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65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35" y="1933731"/>
            <a:ext cx="6404277" cy="4803207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44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118 - 2014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23" y="1933731"/>
            <a:ext cx="5883701" cy="4803207"/>
          </a:xfrm>
        </p:spPr>
      </p:pic>
      <p:sp>
        <p:nvSpPr>
          <p:cNvPr id="6" name="TextBox 5"/>
          <p:cNvSpPr txBox="1"/>
          <p:nvPr/>
        </p:nvSpPr>
        <p:spPr>
          <a:xfrm>
            <a:off x="3670417" y="1246644"/>
            <a:ext cx="2959638" cy="3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00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9" y="1936203"/>
            <a:ext cx="7290958" cy="4860638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92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9" y="1936203"/>
            <a:ext cx="7290957" cy="4860638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1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" y="1936203"/>
            <a:ext cx="6480850" cy="4860638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5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19" y="2173974"/>
            <a:ext cx="5743926" cy="4307944"/>
          </a:xfrm>
        </p:spPr>
      </p:pic>
      <p:sp>
        <p:nvSpPr>
          <p:cNvPr id="3" name="TextBox 2"/>
          <p:cNvSpPr txBox="1"/>
          <p:nvPr/>
        </p:nvSpPr>
        <p:spPr>
          <a:xfrm>
            <a:off x="3041203" y="1234993"/>
            <a:ext cx="406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79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" y="1936203"/>
            <a:ext cx="6480850" cy="4860637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164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" y="1936203"/>
            <a:ext cx="6480849" cy="4860637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" y="1936203"/>
            <a:ext cx="6480849" cy="4860636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10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119 - 2014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2" y="1936203"/>
            <a:ext cx="6480848" cy="4860636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32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120 - 2014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2" y="1851750"/>
            <a:ext cx="3568743" cy="2379162"/>
          </a:xfrm>
        </p:spPr>
      </p:pic>
      <p:sp>
        <p:nvSpPr>
          <p:cNvPr id="3" name="TextBox 2"/>
          <p:cNvSpPr txBox="1"/>
          <p:nvPr/>
        </p:nvSpPr>
        <p:spPr>
          <a:xfrm>
            <a:off x="3379114" y="1223343"/>
            <a:ext cx="314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on #120</a:t>
            </a:r>
            <a:endParaRPr lang="en-US" dirty="0"/>
          </a:p>
        </p:txBody>
      </p:sp>
      <p:pic>
        <p:nvPicPr>
          <p:cNvPr id="4" name="Picture 3" descr="12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98" y="1872851"/>
            <a:ext cx="3537091" cy="2358061"/>
          </a:xfrm>
          <a:prstGeom prst="rect">
            <a:avLst/>
          </a:prstGeom>
        </p:spPr>
      </p:pic>
      <p:pic>
        <p:nvPicPr>
          <p:cNvPr id="6" name="Picture 5" descr="12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2" y="4230912"/>
            <a:ext cx="3614027" cy="2409351"/>
          </a:xfrm>
          <a:prstGeom prst="rect">
            <a:avLst/>
          </a:prstGeom>
        </p:spPr>
      </p:pic>
      <p:pic>
        <p:nvPicPr>
          <p:cNvPr id="7" name="Picture 6" descr="120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55" y="4072904"/>
            <a:ext cx="3713461" cy="27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7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14" y="2027658"/>
            <a:ext cx="6395313" cy="4263541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596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10" y="2027658"/>
            <a:ext cx="5684721" cy="4263541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09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10" y="2027658"/>
            <a:ext cx="5684721" cy="4263540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8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10" y="2027658"/>
            <a:ext cx="5684720" cy="4263540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32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92" y="2027658"/>
            <a:ext cx="4986956" cy="4263540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5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103*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10" y="2173974"/>
            <a:ext cx="4307944" cy="4307944"/>
          </a:xfrm>
        </p:spPr>
      </p:pic>
      <p:sp>
        <p:nvSpPr>
          <p:cNvPr id="3" name="TextBox 2"/>
          <p:cNvSpPr txBox="1"/>
          <p:nvPr/>
        </p:nvSpPr>
        <p:spPr>
          <a:xfrm>
            <a:off x="3041203" y="1234993"/>
            <a:ext cx="406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*Regrowth on 103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763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121 - 2014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6" y="2165464"/>
            <a:ext cx="5892915" cy="4319651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58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28" y="1996682"/>
            <a:ext cx="6542068" cy="4361378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27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09" y="2186605"/>
            <a:ext cx="5502187" cy="3668125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66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86" y="2186605"/>
            <a:ext cx="4890833" cy="3668125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3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122 - 2014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86" y="2186605"/>
            <a:ext cx="4890833" cy="3668124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36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06" y="2264447"/>
            <a:ext cx="5697380" cy="379825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707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06" y="2264447"/>
            <a:ext cx="5697379" cy="379825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31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27" y="2264447"/>
            <a:ext cx="5064337" cy="3798253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65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27" y="2264447"/>
            <a:ext cx="5064337" cy="3798252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58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123 - 2014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27" y="2264447"/>
            <a:ext cx="5064336" cy="3798252"/>
          </a:xfrm>
        </p:spPr>
      </p:pic>
      <p:sp>
        <p:nvSpPr>
          <p:cNvPr id="3" name="TextBox 2"/>
          <p:cNvSpPr txBox="1"/>
          <p:nvPr/>
        </p:nvSpPr>
        <p:spPr>
          <a:xfrm>
            <a:off x="3588853" y="1252421"/>
            <a:ext cx="327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8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061"/>
            <a:ext cx="7770813" cy="1371600"/>
          </a:xfrm>
        </p:spPr>
        <p:txBody>
          <a:bodyPr/>
          <a:lstStyle/>
          <a:p>
            <a:r>
              <a:rPr lang="en-US" dirty="0" smtClean="0"/>
              <a:t>Site 104 - 2014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8" y="1827980"/>
            <a:ext cx="3913448" cy="2935086"/>
          </a:xfrm>
        </p:spPr>
      </p:pic>
      <p:sp>
        <p:nvSpPr>
          <p:cNvPr id="3" name="TextBox 2"/>
          <p:cNvSpPr txBox="1"/>
          <p:nvPr/>
        </p:nvSpPr>
        <p:spPr>
          <a:xfrm>
            <a:off x="2896169" y="1224995"/>
            <a:ext cx="492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regrowth on #104.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22" y="1827980"/>
            <a:ext cx="3913448" cy="2608965"/>
          </a:xfrm>
          <a:prstGeom prst="rect">
            <a:avLst/>
          </a:prstGeom>
        </p:spPr>
      </p:pic>
      <p:pic>
        <p:nvPicPr>
          <p:cNvPr id="6" name="Picture 5" descr="104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67" y="3845939"/>
            <a:ext cx="3875417" cy="29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07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81" y="2445875"/>
            <a:ext cx="5712489" cy="3808326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02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41" y="2445875"/>
            <a:ext cx="5077768" cy="3808326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639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1" y="1979589"/>
            <a:ext cx="5378541" cy="4274612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509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1" y="2099942"/>
            <a:ext cx="5378541" cy="4033905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429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1" y="2099942"/>
            <a:ext cx="5378540" cy="4033905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14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124 - 2014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1" y="2099942"/>
            <a:ext cx="5378540" cy="4033905"/>
          </a:xfrm>
        </p:spPr>
      </p:pic>
      <p:sp>
        <p:nvSpPr>
          <p:cNvPr id="3" name="TextBox 2"/>
          <p:cNvSpPr txBox="1"/>
          <p:nvPr/>
        </p:nvSpPr>
        <p:spPr>
          <a:xfrm>
            <a:off x="3738555" y="1234993"/>
            <a:ext cx="3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76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13" y="2489558"/>
            <a:ext cx="5561940" cy="3707960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98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13" y="2489558"/>
            <a:ext cx="5561940" cy="3707960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695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5" y="2159864"/>
            <a:ext cx="5779211" cy="4334409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824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5" y="2159864"/>
            <a:ext cx="5779211" cy="4334408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1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105 - 2014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3734" y="1115670"/>
            <a:ext cx="759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regrowth from #105.  Listed as “dead” since the first return visit.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" y="1693908"/>
            <a:ext cx="3197686" cy="239826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35" y="1693908"/>
            <a:ext cx="3090952" cy="2318214"/>
          </a:xfrm>
        </p:spPr>
      </p:pic>
      <p:pic>
        <p:nvPicPr>
          <p:cNvPr id="4" name="Picture 3" descr="105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69" y="4012122"/>
            <a:ext cx="4041353" cy="26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920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5" y="2159864"/>
            <a:ext cx="5779210" cy="4334408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5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125 - 2014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5" y="2159864"/>
            <a:ext cx="5779210" cy="4334407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911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9" y="2195985"/>
            <a:ext cx="6518191" cy="4345460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160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9" y="2195985"/>
            <a:ext cx="6518190" cy="4345460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629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1" y="2195985"/>
            <a:ext cx="5793946" cy="4345460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027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1" y="2468694"/>
            <a:ext cx="5793946" cy="3800041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92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33" y="2468694"/>
            <a:ext cx="5066721" cy="3800041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203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9" y="1952459"/>
            <a:ext cx="5755035" cy="4316275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396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0" y="1952459"/>
            <a:ext cx="5755033" cy="4316275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90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12"/>
            <a:ext cx="7770813" cy="1371600"/>
          </a:xfrm>
        </p:spPr>
        <p:txBody>
          <a:bodyPr/>
          <a:lstStyle/>
          <a:p>
            <a:r>
              <a:rPr lang="en-US" dirty="0" smtClean="0"/>
              <a:t>Site 126 - 2014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0" y="1952459"/>
            <a:ext cx="5755033" cy="4316274"/>
          </a:xfrm>
        </p:spPr>
      </p:pic>
      <p:sp>
        <p:nvSpPr>
          <p:cNvPr id="3" name="TextBox 2"/>
          <p:cNvSpPr txBox="1"/>
          <p:nvPr/>
        </p:nvSpPr>
        <p:spPr>
          <a:xfrm>
            <a:off x="3530592" y="1258295"/>
            <a:ext cx="30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Regrowth on #126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58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17119</TotalTime>
  <Words>3866</Words>
  <Application>Microsoft Macintosh PowerPoint</Application>
  <PresentationFormat>On-screen Show (4:3)</PresentationFormat>
  <Paragraphs>738</Paragraphs>
  <Slides>480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480</vt:i4>
      </vt:variant>
    </vt:vector>
  </HeadingPairs>
  <TitlesOfParts>
    <vt:vector size="481" baseType="lpstr">
      <vt:lpstr>Folio</vt:lpstr>
      <vt:lpstr> Regrowth Assessment Protocol for a study of peyote harvesting</vt:lpstr>
      <vt:lpstr>Site 101 - 2014 </vt:lpstr>
      <vt:lpstr>Site 102* - 2014 </vt:lpstr>
      <vt:lpstr>Site 103* - 2014 </vt:lpstr>
      <vt:lpstr>Site 103* - 2014 </vt:lpstr>
      <vt:lpstr>Site 103* - 2014 </vt:lpstr>
      <vt:lpstr>Site 103* - 2014 </vt:lpstr>
      <vt:lpstr>Site 104 - 2014 </vt:lpstr>
      <vt:lpstr>Site 105 - 2014 </vt:lpstr>
      <vt:lpstr>Site 105 - 2014 </vt:lpstr>
      <vt:lpstr>Site 106 - 2014</vt:lpstr>
      <vt:lpstr>Site 106 - 2014</vt:lpstr>
      <vt:lpstr>Site 106 - 2014</vt:lpstr>
      <vt:lpstr>Site 106 - 2014</vt:lpstr>
      <vt:lpstr>Site 106 - 2014</vt:lpstr>
      <vt:lpstr>Site 106 - 2014</vt:lpstr>
      <vt:lpstr>Site 106 - 2014</vt:lpstr>
      <vt:lpstr>Site 107 - 2014</vt:lpstr>
      <vt:lpstr>Site 108 - 2014</vt:lpstr>
      <vt:lpstr>Site 108 - 2014</vt:lpstr>
      <vt:lpstr>Site 108 - 2014</vt:lpstr>
      <vt:lpstr>Site 108 - 2014</vt:lpstr>
      <vt:lpstr>Site 108 - 2014</vt:lpstr>
      <vt:lpstr>Site 108 - 2014</vt:lpstr>
      <vt:lpstr>Site 108 - 2014</vt:lpstr>
      <vt:lpstr>Site 109 - 2014</vt:lpstr>
      <vt:lpstr>Site 109 - 2014</vt:lpstr>
      <vt:lpstr>Site 109 - 2014</vt:lpstr>
      <vt:lpstr>Site 109 - 2014</vt:lpstr>
      <vt:lpstr>Site 109 - 2014</vt:lpstr>
      <vt:lpstr>Site 109 - 2014</vt:lpstr>
      <vt:lpstr>Site 109 - 2014</vt:lpstr>
      <vt:lpstr>Site 110 - 2014</vt:lpstr>
      <vt:lpstr>Site 110 - 2014</vt:lpstr>
      <vt:lpstr>Site 111 – 2014/2016</vt:lpstr>
      <vt:lpstr>Site 112 - 2014</vt:lpstr>
      <vt:lpstr>Site 113 - 2014</vt:lpstr>
      <vt:lpstr>Site 113 - 2014</vt:lpstr>
      <vt:lpstr>Site 113 - 2014</vt:lpstr>
      <vt:lpstr>Site 114 - 2014</vt:lpstr>
      <vt:lpstr>Site 114 - 2014</vt:lpstr>
      <vt:lpstr>Site 114 - 2014</vt:lpstr>
      <vt:lpstr>Site 114 - 2014</vt:lpstr>
      <vt:lpstr>Site 114 - 2014</vt:lpstr>
      <vt:lpstr>Site 114 - 2014</vt:lpstr>
      <vt:lpstr>Site 115 - 2014</vt:lpstr>
      <vt:lpstr>Site 115 - 2014</vt:lpstr>
      <vt:lpstr>Site 116 – 2014</vt:lpstr>
      <vt:lpstr>Site 117 - 2014</vt:lpstr>
      <vt:lpstr>Site 117 - 2014</vt:lpstr>
      <vt:lpstr>Site 118 - 2014</vt:lpstr>
      <vt:lpstr>Site 118 - 2014</vt:lpstr>
      <vt:lpstr>Site 118 - 2014</vt:lpstr>
      <vt:lpstr>Site 118 - 2014</vt:lpstr>
      <vt:lpstr>Site 118 - 2014</vt:lpstr>
      <vt:lpstr>Site 118 - 2014</vt:lpstr>
      <vt:lpstr>Site 119 - 2014</vt:lpstr>
      <vt:lpstr>Site 119 - 2014</vt:lpstr>
      <vt:lpstr>Site 119 - 2014</vt:lpstr>
      <vt:lpstr>Site 119 - 2014</vt:lpstr>
      <vt:lpstr>Site 119 - 2014</vt:lpstr>
      <vt:lpstr>Site 119 - 2014</vt:lpstr>
      <vt:lpstr>Site 119 - 2014</vt:lpstr>
      <vt:lpstr>Site 120 - 2014</vt:lpstr>
      <vt:lpstr>Site 121 - 2014</vt:lpstr>
      <vt:lpstr>Site 121 - 2014</vt:lpstr>
      <vt:lpstr>Site 121 - 2014</vt:lpstr>
      <vt:lpstr>Site 121 - 2014</vt:lpstr>
      <vt:lpstr>Site 121 - 2014</vt:lpstr>
      <vt:lpstr>Site 121 - 2014</vt:lpstr>
      <vt:lpstr>Site 122 - 2014</vt:lpstr>
      <vt:lpstr>Site 122 - 2014</vt:lpstr>
      <vt:lpstr>Site 122 - 2014</vt:lpstr>
      <vt:lpstr>Site 122 - 2014</vt:lpstr>
      <vt:lpstr>Site 123 - 2014</vt:lpstr>
      <vt:lpstr>Site 123 - 2014</vt:lpstr>
      <vt:lpstr>Site 123 - 2014</vt:lpstr>
      <vt:lpstr>Site 123 - 2014</vt:lpstr>
      <vt:lpstr>Site 123 - 2014</vt:lpstr>
      <vt:lpstr>Site 124 - 2014</vt:lpstr>
      <vt:lpstr>Site 124 - 2014</vt:lpstr>
      <vt:lpstr>Site 124 - 2014</vt:lpstr>
      <vt:lpstr>Site 124 - 2014</vt:lpstr>
      <vt:lpstr>Site 124 - 2014</vt:lpstr>
      <vt:lpstr>Site 124 - 2014</vt:lpstr>
      <vt:lpstr>Site 125 - 2014</vt:lpstr>
      <vt:lpstr>Site 125 - 2014</vt:lpstr>
      <vt:lpstr>Site 125 - 2014</vt:lpstr>
      <vt:lpstr>Site 125 - 2014</vt:lpstr>
      <vt:lpstr>Site 125 - 2014</vt:lpstr>
      <vt:lpstr>Site 125 - 2014</vt:lpstr>
      <vt:lpstr>Site 126 - 2014</vt:lpstr>
      <vt:lpstr>Site 126 - 2014</vt:lpstr>
      <vt:lpstr>Site 126 - 2014</vt:lpstr>
      <vt:lpstr>Site 126 - 2014</vt:lpstr>
      <vt:lpstr>Site 126 - 2014</vt:lpstr>
      <vt:lpstr>Site 126 - 2014</vt:lpstr>
      <vt:lpstr>Site 126 - 2014</vt:lpstr>
      <vt:lpstr>Site 126 - 2014</vt:lpstr>
      <vt:lpstr>Site 126 - 2014</vt:lpstr>
      <vt:lpstr>Site 126 - 2014</vt:lpstr>
      <vt:lpstr>Site 127 - 2014</vt:lpstr>
      <vt:lpstr>Site 127 - 2014</vt:lpstr>
      <vt:lpstr>Site 127 - 2014</vt:lpstr>
      <vt:lpstr>Site 127 - 2014</vt:lpstr>
      <vt:lpstr>Site 127 - 2014</vt:lpstr>
      <vt:lpstr>Site 128 - 2014</vt:lpstr>
      <vt:lpstr>Site 128 - 2014</vt:lpstr>
      <vt:lpstr>Site 128 - 2014</vt:lpstr>
      <vt:lpstr>Site 128 - 2014</vt:lpstr>
      <vt:lpstr>Site 128 - 2014</vt:lpstr>
      <vt:lpstr>Site 128 - 2014</vt:lpstr>
      <vt:lpstr>Site 128 - 2014</vt:lpstr>
      <vt:lpstr>Site 129 - 2014</vt:lpstr>
      <vt:lpstr>Site 129 - 2014</vt:lpstr>
      <vt:lpstr>Site 129 - 2014</vt:lpstr>
      <vt:lpstr>Site 129 - 2014</vt:lpstr>
      <vt:lpstr>Site 129 - 2014</vt:lpstr>
      <vt:lpstr>Site 129 - 2014</vt:lpstr>
      <vt:lpstr>Site 129 - 2014</vt:lpstr>
      <vt:lpstr>Site 130 - 2014</vt:lpstr>
      <vt:lpstr>Site 130 - 2014</vt:lpstr>
      <vt:lpstr>Site 130 - 2014</vt:lpstr>
      <vt:lpstr>Site 130 - 2014</vt:lpstr>
      <vt:lpstr>Site 130 - 2014</vt:lpstr>
      <vt:lpstr>Site 130 - 2014</vt:lpstr>
      <vt:lpstr>Site 131 - 2014</vt:lpstr>
      <vt:lpstr>Site 131 - 2014</vt:lpstr>
      <vt:lpstr>Site 131 - 2014</vt:lpstr>
      <vt:lpstr>Site 131 - 2014</vt:lpstr>
      <vt:lpstr>Site 131 - 2014</vt:lpstr>
      <vt:lpstr>Site 131 - 2014</vt:lpstr>
      <vt:lpstr>Site 131 - 2014</vt:lpstr>
      <vt:lpstr>Site 132 - 2014</vt:lpstr>
      <vt:lpstr>Site 133 - 2014</vt:lpstr>
      <vt:lpstr>Site 134 - 2014</vt:lpstr>
      <vt:lpstr>Site 134 - 2014</vt:lpstr>
      <vt:lpstr>Site 135 – 2014</vt:lpstr>
      <vt:lpstr>Site 135 – 2014</vt:lpstr>
      <vt:lpstr>Site 135 – 2014</vt:lpstr>
      <vt:lpstr>Site 135 – 2014</vt:lpstr>
      <vt:lpstr>Site 135 – 2014</vt:lpstr>
      <vt:lpstr>Site 136 - 2014</vt:lpstr>
      <vt:lpstr>Site 137 - 2014</vt:lpstr>
      <vt:lpstr>Site 137 - 2014</vt:lpstr>
      <vt:lpstr>Site 137 - 2014</vt:lpstr>
      <vt:lpstr>Site 137 - 2014</vt:lpstr>
      <vt:lpstr>Site 137 - 2014</vt:lpstr>
      <vt:lpstr>Site 137 - 2014</vt:lpstr>
      <vt:lpstr>Site 137 - 2014</vt:lpstr>
      <vt:lpstr>Site 137 - 2014</vt:lpstr>
      <vt:lpstr>Site 138 - 2014</vt:lpstr>
      <vt:lpstr>Site 139 - 2014</vt:lpstr>
      <vt:lpstr>Site 139 - 2014</vt:lpstr>
      <vt:lpstr>Site 139 - 2014</vt:lpstr>
      <vt:lpstr>Site 139 - 2014</vt:lpstr>
      <vt:lpstr>Site 139 - 2014</vt:lpstr>
      <vt:lpstr>Site 139 - 2014</vt:lpstr>
      <vt:lpstr>Site 140 - 2014</vt:lpstr>
      <vt:lpstr>Site 140 - 2014</vt:lpstr>
      <vt:lpstr>Site 141 - 2014</vt:lpstr>
      <vt:lpstr>Site 141 - 2014</vt:lpstr>
      <vt:lpstr>Site 141 - 2014</vt:lpstr>
      <vt:lpstr>Site 141 - 2014</vt:lpstr>
      <vt:lpstr>Site 141 - 2014</vt:lpstr>
      <vt:lpstr>Site 141 - 2014</vt:lpstr>
      <vt:lpstr>Site 141 - 2014</vt:lpstr>
      <vt:lpstr>Site 142 - 2014</vt:lpstr>
      <vt:lpstr>Site 142 - 2014</vt:lpstr>
      <vt:lpstr>Site 142 - 2014</vt:lpstr>
      <vt:lpstr>Site 142 - 2014</vt:lpstr>
      <vt:lpstr>Site 142 - 2014</vt:lpstr>
      <vt:lpstr>Site 142 - 2014</vt:lpstr>
      <vt:lpstr>Site 142 - 2014</vt:lpstr>
      <vt:lpstr>Site 142 - 2014</vt:lpstr>
      <vt:lpstr>Site 142 - 2014</vt:lpstr>
      <vt:lpstr>Site 142 - 2014</vt:lpstr>
      <vt:lpstr>Site 143 - 2014</vt:lpstr>
      <vt:lpstr>Site 143 - 2014</vt:lpstr>
      <vt:lpstr>Site 143 - 2014</vt:lpstr>
      <vt:lpstr>Site 143 - 2014</vt:lpstr>
      <vt:lpstr>Site 143 - 2014</vt:lpstr>
      <vt:lpstr>Site 143 - 2014</vt:lpstr>
      <vt:lpstr>Site 143 - 2014</vt:lpstr>
      <vt:lpstr>Site 144 -2014</vt:lpstr>
      <vt:lpstr>Site 144 -2014</vt:lpstr>
      <vt:lpstr>Site 144 -2014</vt:lpstr>
      <vt:lpstr>Site 144 -2014</vt:lpstr>
      <vt:lpstr>Site 144 -2014</vt:lpstr>
      <vt:lpstr>Site 144 -2014</vt:lpstr>
      <vt:lpstr>Site 145 - 2014</vt:lpstr>
      <vt:lpstr>Site 145 - 2014</vt:lpstr>
      <vt:lpstr>Site 145 - 2014</vt:lpstr>
      <vt:lpstr>Site 146 - 2014</vt:lpstr>
      <vt:lpstr>Site 146 - 2014</vt:lpstr>
      <vt:lpstr>Site 146 - 2014</vt:lpstr>
      <vt:lpstr>Site 146 - 2014</vt:lpstr>
      <vt:lpstr>Site 146 - 2014</vt:lpstr>
      <vt:lpstr>Site 146 - 2014</vt:lpstr>
      <vt:lpstr>Site 146 - 2014</vt:lpstr>
      <vt:lpstr>Site 147 - 2014</vt:lpstr>
      <vt:lpstr>Site 147 - 2014</vt:lpstr>
      <vt:lpstr>Site 147 - 2014</vt:lpstr>
      <vt:lpstr>Site 148 - 2014</vt:lpstr>
      <vt:lpstr>Site 148 - 2014</vt:lpstr>
      <vt:lpstr>Site 148 - 2014</vt:lpstr>
      <vt:lpstr>Site 148 - 2014</vt:lpstr>
      <vt:lpstr>Site 148 - 2014</vt:lpstr>
      <vt:lpstr>Site 148 - 2014</vt:lpstr>
      <vt:lpstr>Site 149 - 2014</vt:lpstr>
      <vt:lpstr>Site 149 - 2014</vt:lpstr>
      <vt:lpstr>Site 149 - 2014</vt:lpstr>
      <vt:lpstr>Site 149 - 2014</vt:lpstr>
      <vt:lpstr>Site 149 - 2014</vt:lpstr>
      <vt:lpstr>Site 149 - 2014</vt:lpstr>
      <vt:lpstr>Site 149 - 2014</vt:lpstr>
      <vt:lpstr>Site 149 - 2014</vt:lpstr>
      <vt:lpstr>Site 150 - 2014</vt:lpstr>
      <vt:lpstr>Site 150 - 2014</vt:lpstr>
      <vt:lpstr>Site 150 - 2014</vt:lpstr>
      <vt:lpstr>Site 150 - 2014</vt:lpstr>
      <vt:lpstr>Control Site 151 - 2014</vt:lpstr>
      <vt:lpstr>Control Site 151 - 2014</vt:lpstr>
      <vt:lpstr>Control Site 151 - 2014</vt:lpstr>
      <vt:lpstr>Control Site 151 - 2014</vt:lpstr>
      <vt:lpstr>Control Site 151 - 2014</vt:lpstr>
      <vt:lpstr>Control Site 151 - 2014</vt:lpstr>
      <vt:lpstr>Control Site 151 - 2014</vt:lpstr>
      <vt:lpstr>Control Site 152 - 2014</vt:lpstr>
      <vt:lpstr>Control Site 152 - 2014</vt:lpstr>
      <vt:lpstr>Control Site 152 - 2014</vt:lpstr>
      <vt:lpstr>Control Site 152 - 2014</vt:lpstr>
      <vt:lpstr>Control Site 152 - 2014</vt:lpstr>
      <vt:lpstr>Control Site 152 - 2014</vt:lpstr>
      <vt:lpstr>Control Site 152 - 2014</vt:lpstr>
      <vt:lpstr>Control Site 152 - 2014</vt:lpstr>
      <vt:lpstr>Control Site 153 - 2014</vt:lpstr>
      <vt:lpstr>Control Site 153 - 2014</vt:lpstr>
      <vt:lpstr>Control Site 153 - 2014</vt:lpstr>
      <vt:lpstr>Control Site 153 - 2014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154 - 2014</vt:lpstr>
      <vt:lpstr>Control Site 155 - 2014</vt:lpstr>
      <vt:lpstr>Control Site 155 - 2014</vt:lpstr>
      <vt:lpstr>Control Site 155 - 2014</vt:lpstr>
      <vt:lpstr>Control Site 155 - 2014</vt:lpstr>
      <vt:lpstr>Control Site 155 - 2014</vt:lpstr>
      <vt:lpstr>Control Site 155 - 2014</vt:lpstr>
      <vt:lpstr>Control Site 156 - 2014</vt:lpstr>
      <vt:lpstr>Control Site 156 - 2014</vt:lpstr>
      <vt:lpstr>Control Site 156 - 2014</vt:lpstr>
      <vt:lpstr>Control Site 156 - 2014</vt:lpstr>
      <vt:lpstr>Control Site 156 - 2014</vt:lpstr>
      <vt:lpstr>Control Site 156 - 2014</vt:lpstr>
      <vt:lpstr>Control Site 156 - 2014</vt:lpstr>
      <vt:lpstr>Control Site 156 - 2014</vt:lpstr>
      <vt:lpstr>Control Site 157 - 2014</vt:lpstr>
      <vt:lpstr>Control Site 157 - 2014</vt:lpstr>
      <vt:lpstr>Control Site 157 - 2014</vt:lpstr>
      <vt:lpstr>Control Site 157 - 2014</vt:lpstr>
      <vt:lpstr>Control Site 157 - 2014</vt:lpstr>
      <vt:lpstr>Control Site 157 - 2014</vt:lpstr>
      <vt:lpstr>Control Site 157 - 2014</vt:lpstr>
      <vt:lpstr>Control Site 158 - 2014</vt:lpstr>
      <vt:lpstr>Control Site 158 - 2014</vt:lpstr>
      <vt:lpstr>Control Site 158 - 2014</vt:lpstr>
      <vt:lpstr>Control Site 158 - 2014</vt:lpstr>
      <vt:lpstr>Control Site 158 - 2014</vt:lpstr>
      <vt:lpstr>Control Site 159 - 2014</vt:lpstr>
      <vt:lpstr>Control Site 159 - 2014</vt:lpstr>
      <vt:lpstr>Control Site 159 - 2014</vt:lpstr>
      <vt:lpstr>Control Site 159 - 2014</vt:lpstr>
      <vt:lpstr>Control Site 160 - 2014</vt:lpstr>
      <vt:lpstr>Control Site 160 - 2014</vt:lpstr>
      <vt:lpstr>Control Site 160 - 2014</vt:lpstr>
      <vt:lpstr>Control Site 160 - 2014</vt:lpstr>
      <vt:lpstr>Control Site 161 - 2014</vt:lpstr>
      <vt:lpstr>Control Site 161 - 2014</vt:lpstr>
      <vt:lpstr>Control Site 161 - 2014</vt:lpstr>
      <vt:lpstr>Control Site 161 - 2014</vt:lpstr>
      <vt:lpstr>Control Site 161 - 2014</vt:lpstr>
      <vt:lpstr>Control Site 161 - 2014</vt:lpstr>
      <vt:lpstr>Control Site 162 - 2014</vt:lpstr>
      <vt:lpstr>Control Site 162 - 2014</vt:lpstr>
      <vt:lpstr>Control Site 162 - 2014</vt:lpstr>
      <vt:lpstr>Control Site 162 - 2014</vt:lpstr>
      <vt:lpstr>Control Site 162 - 2014</vt:lpstr>
      <vt:lpstr>Control Site 162 - 2014</vt:lpstr>
      <vt:lpstr>Control Site 162 - 2014</vt:lpstr>
      <vt:lpstr>Control Site 163 - 2014</vt:lpstr>
      <vt:lpstr>Control Site 163 - 2014</vt:lpstr>
      <vt:lpstr>Control Site 163 - 2014</vt:lpstr>
      <vt:lpstr>Control Site 163 - 2014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164 - 2014</vt:lpstr>
      <vt:lpstr>Control Site 165 - 2014</vt:lpstr>
      <vt:lpstr>Control Site 165 - 2014</vt:lpstr>
      <vt:lpstr>Control Site 165 - 2014</vt:lpstr>
      <vt:lpstr>Control Site 165 - 2014</vt:lpstr>
      <vt:lpstr>Control Site 165 - 2014</vt:lpstr>
      <vt:lpstr>Control Site 165 - 2014</vt:lpstr>
      <vt:lpstr>Control Site 165 - 2014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166 - 2014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167 - 2014</vt:lpstr>
      <vt:lpstr>Control Site 168 - 2014</vt:lpstr>
      <vt:lpstr>Control Site 168 - 2014</vt:lpstr>
      <vt:lpstr>Control Site 169 - 2014</vt:lpstr>
      <vt:lpstr>Control Site 169 - 2014</vt:lpstr>
      <vt:lpstr>Control Site 169 - 2014</vt:lpstr>
      <vt:lpstr>Control Site 169 - 2014</vt:lpstr>
      <vt:lpstr>Control Site 170 - 2014</vt:lpstr>
      <vt:lpstr>Control Site 170 - 2014</vt:lpstr>
      <vt:lpstr>Control Site 170 - 2014</vt:lpstr>
      <vt:lpstr>Control Site 170 - 2014</vt:lpstr>
      <vt:lpstr>Control Site 170 - 2014</vt:lpstr>
      <vt:lpstr>Control Site 171 - 2014</vt:lpstr>
      <vt:lpstr>Control Site 171 - 2014</vt:lpstr>
      <vt:lpstr>Control Site 171 - 2014</vt:lpstr>
      <vt:lpstr>Control Site 171 - 2014</vt:lpstr>
      <vt:lpstr>Control Site 171 - 2014</vt:lpstr>
      <vt:lpstr>Control Site 171 - 2014</vt:lpstr>
      <vt:lpstr>Control Site 172 - 2014</vt:lpstr>
      <vt:lpstr>Control Site 172 - 2014</vt:lpstr>
      <vt:lpstr>Control Site 172 - 2014</vt:lpstr>
      <vt:lpstr>Control Site 172 - 2014</vt:lpstr>
      <vt:lpstr>Control Site 172 - 2014</vt:lpstr>
      <vt:lpstr>Control Site 173 - 2014</vt:lpstr>
      <vt:lpstr>Control Site 173 - 2014</vt:lpstr>
      <vt:lpstr>Control Site 173 - 2014</vt:lpstr>
      <vt:lpstr>Control Site 174 - 2014</vt:lpstr>
      <vt:lpstr>Control Site 174 - 2014</vt:lpstr>
      <vt:lpstr>Control Site 174 - 2014</vt:lpstr>
      <vt:lpstr>Control Site 175 - 2014</vt:lpstr>
      <vt:lpstr>Control Site 175 - 2014</vt:lpstr>
      <vt:lpstr>Control Site 176 - 2014</vt:lpstr>
      <vt:lpstr>Control Site 176 - 2014</vt:lpstr>
      <vt:lpstr>Control Site 176 - 2014</vt:lpstr>
      <vt:lpstr>Control Site 177 - 2014</vt:lpstr>
      <vt:lpstr>Control Site 177 - 2014</vt:lpstr>
      <vt:lpstr>Control Site 177 - 2014</vt:lpstr>
      <vt:lpstr>Control Site 177 - 2014</vt:lpstr>
      <vt:lpstr>Control Site 178 - 2014</vt:lpstr>
      <vt:lpstr>Control Site 178 - 2014</vt:lpstr>
      <vt:lpstr>Control Site 178 - 2014</vt:lpstr>
      <vt:lpstr>Control Site 178 - 2014</vt:lpstr>
      <vt:lpstr>Control Site 179 - 2014</vt:lpstr>
      <vt:lpstr>Control Site 179 - 2014</vt:lpstr>
      <vt:lpstr>Control Site 179 - 2014</vt:lpstr>
      <vt:lpstr>Control Site 179 - 2014</vt:lpstr>
      <vt:lpstr>Control Site 179 - 2014</vt:lpstr>
      <vt:lpstr>Control Site 179 - 2014</vt:lpstr>
      <vt:lpstr>Control Site 180 - 2014</vt:lpstr>
      <vt:lpstr>Control Site 180 - 2014</vt:lpstr>
      <vt:lpstr>Control Site 180 - 2014</vt:lpstr>
      <vt:lpstr>Control Site 180 - 2014</vt:lpstr>
      <vt:lpstr>Control Site 180 - 2014</vt:lpstr>
      <vt:lpstr>Control Site 180 - 2014</vt:lpstr>
      <vt:lpstr>Control Site 181 - 2014</vt:lpstr>
      <vt:lpstr>Control Site 181 - 2014</vt:lpstr>
      <vt:lpstr>Control Site 181 - 2014</vt:lpstr>
      <vt:lpstr>Control Site 181 - 2014</vt:lpstr>
      <vt:lpstr>Control Site 181 - 2014</vt:lpstr>
      <vt:lpstr>Control Site 182 - 2014</vt:lpstr>
      <vt:lpstr>Control Site 182 - 2014</vt:lpstr>
      <vt:lpstr>Control Site 182 - 2014</vt:lpstr>
      <vt:lpstr>Control Site 182 - 2014</vt:lpstr>
      <vt:lpstr>Control Site 183 - 2014</vt:lpstr>
      <vt:lpstr>Control Site 183 - 2014</vt:lpstr>
      <vt:lpstr>Control Site 183 - 2014</vt:lpstr>
      <vt:lpstr>Control Site 183 - 2014</vt:lpstr>
      <vt:lpstr>Control Site 184 - 2014</vt:lpstr>
      <vt:lpstr>Control Site 184 - 2014</vt:lpstr>
      <vt:lpstr>Control Site 184 - 2014</vt:lpstr>
      <vt:lpstr>Control Site 185 - 2014</vt:lpstr>
      <vt:lpstr>Control Site 185 - 2014</vt:lpstr>
      <vt:lpstr>Control Site 185 - 2014</vt:lpstr>
      <vt:lpstr>Control Site 185 - 2014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186 - 2014</vt:lpstr>
      <vt:lpstr>Control Site 187 - 2014</vt:lpstr>
      <vt:lpstr>Control Site 187 - 2014</vt:lpstr>
      <vt:lpstr>Control Site 187 - 2014</vt:lpstr>
      <vt:lpstr>Control Site 187 - 2014</vt:lpstr>
      <vt:lpstr>Control Site 187 - 2014</vt:lpstr>
      <vt:lpstr>Control Site 188 - 2014</vt:lpstr>
      <vt:lpstr>Control Site 189 - 2014</vt:lpstr>
      <vt:lpstr>Control Site 189 - 2014</vt:lpstr>
      <vt:lpstr>Control Site 189 - 2014</vt:lpstr>
      <vt:lpstr>Control Site 189 - 2014</vt:lpstr>
      <vt:lpstr>Control Site 190 - 2014</vt:lpstr>
      <vt:lpstr>Control Site 190 - 2014</vt:lpstr>
      <vt:lpstr>Control Site 190 - 2014</vt:lpstr>
      <vt:lpstr>Control Site 191 - 2014</vt:lpstr>
      <vt:lpstr>Control Site 191 - 2014</vt:lpstr>
      <vt:lpstr>Control Site 191 - 2014</vt:lpstr>
      <vt:lpstr>Control Site 192 - 2014</vt:lpstr>
      <vt:lpstr>Control Site 192 - 2014</vt:lpstr>
      <vt:lpstr>Control Site 192 - 2014</vt:lpstr>
      <vt:lpstr>Control Site 192 - 2014</vt:lpstr>
      <vt:lpstr>Control Site 193 - 2014</vt:lpstr>
      <vt:lpstr>Control Site 193 - 2014</vt:lpstr>
      <vt:lpstr>Control Site 193 - 2014</vt:lpstr>
      <vt:lpstr>Control Site 193 - 2014</vt:lpstr>
      <vt:lpstr>Control Site 193 - 2014</vt:lpstr>
      <vt:lpstr>Control Site 193 - 2014</vt:lpstr>
      <vt:lpstr>Control Site 194 - 2014</vt:lpstr>
      <vt:lpstr>Control Site 195 - 2014</vt:lpstr>
      <vt:lpstr>Control Site 195 - 2014</vt:lpstr>
      <vt:lpstr>Control Site 195 - 2014</vt:lpstr>
      <vt:lpstr>Control Site 195 - 2014</vt:lpstr>
      <vt:lpstr>Control Site 195 - 2014</vt:lpstr>
      <vt:lpstr>Control Site 196 - 2014</vt:lpstr>
      <vt:lpstr>Control Site 196 - 2014</vt:lpstr>
      <vt:lpstr>Control Site 197 - 2014</vt:lpstr>
      <vt:lpstr>Control Site 197 - 2014</vt:lpstr>
      <vt:lpstr>Control Site 197 - 2014</vt:lpstr>
      <vt:lpstr>Control Site 197 - 2014</vt:lpstr>
      <vt:lpstr>Control Site 198 - 2014</vt:lpstr>
      <vt:lpstr>Control Site 198 - 2014</vt:lpstr>
      <vt:lpstr>Control Site 199 - 2014</vt:lpstr>
      <vt:lpstr>Control Site 199 - 2014</vt:lpstr>
      <vt:lpstr>Control Site 199 - 2014</vt:lpstr>
      <vt:lpstr>Control Site 200 - 2014</vt:lpstr>
      <vt:lpstr>Control Site 200 - 2014</vt:lpstr>
      <vt:lpstr>Control Site 200 - 2014</vt:lpstr>
      <vt:lpstr>Control Site 200 - 2014</vt:lpstr>
    </vt:vector>
  </TitlesOfParts>
  <Company>Kinesis Survey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Regrowth study</dc:title>
  <dc:creator>Leslie Townsend</dc:creator>
  <cp:lastModifiedBy>Leslie Townsend</cp:lastModifiedBy>
  <cp:revision>469</cp:revision>
  <dcterms:created xsi:type="dcterms:W3CDTF">2020-04-13T15:57:10Z</dcterms:created>
  <dcterms:modified xsi:type="dcterms:W3CDTF">2020-05-18T15:58:38Z</dcterms:modified>
</cp:coreProperties>
</file>