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201" r:id="rId2"/>
    <p:sldId id="1174" r:id="rId3"/>
    <p:sldId id="1175" r:id="rId4"/>
    <p:sldId id="1177" r:id="rId5"/>
    <p:sldId id="1178" r:id="rId6"/>
    <p:sldId id="1179" r:id="rId7"/>
    <p:sldId id="1180" r:id="rId8"/>
    <p:sldId id="1181" r:id="rId9"/>
    <p:sldId id="1182" r:id="rId10"/>
    <p:sldId id="263" r:id="rId11"/>
    <p:sldId id="1183" r:id="rId12"/>
    <p:sldId id="1328" r:id="rId13"/>
    <p:sldId id="1184" r:id="rId14"/>
    <p:sldId id="1185" r:id="rId15"/>
    <p:sldId id="1186" r:id="rId16"/>
    <p:sldId id="1187" r:id="rId17"/>
    <p:sldId id="1188" r:id="rId18"/>
    <p:sldId id="1189" r:id="rId19"/>
    <p:sldId id="1190" r:id="rId20"/>
    <p:sldId id="1191" r:id="rId21"/>
    <p:sldId id="1192" r:id="rId22"/>
    <p:sldId id="1193" r:id="rId23"/>
    <p:sldId id="996" r:id="rId24"/>
    <p:sldId id="1195" r:id="rId25"/>
    <p:sldId id="1196" r:id="rId26"/>
    <p:sldId id="1197" r:id="rId27"/>
    <p:sldId id="1008" r:id="rId28"/>
    <p:sldId id="1199" r:id="rId29"/>
    <p:sldId id="1200" r:id="rId30"/>
    <p:sldId id="1201" r:id="rId31"/>
    <p:sldId id="1202" r:id="rId32"/>
    <p:sldId id="1203" r:id="rId33"/>
    <p:sldId id="1204" r:id="rId34"/>
    <p:sldId id="1205" r:id="rId35"/>
    <p:sldId id="1206" r:id="rId36"/>
    <p:sldId id="1207" r:id="rId37"/>
    <p:sldId id="1208" r:id="rId38"/>
    <p:sldId id="1209" r:id="rId39"/>
    <p:sldId id="1210" r:id="rId40"/>
    <p:sldId id="1211" r:id="rId41"/>
    <p:sldId id="1212" r:id="rId42"/>
    <p:sldId id="1213" r:id="rId43"/>
    <p:sldId id="1214" r:id="rId44"/>
    <p:sldId id="1215" r:id="rId45"/>
    <p:sldId id="1216" r:id="rId46"/>
    <p:sldId id="1330" r:id="rId47"/>
    <p:sldId id="1217" r:id="rId48"/>
    <p:sldId id="1329" r:id="rId49"/>
    <p:sldId id="1218" r:id="rId50"/>
    <p:sldId id="1219" r:id="rId51"/>
    <p:sldId id="1220" r:id="rId52"/>
    <p:sldId id="1221" r:id="rId53"/>
    <p:sldId id="2200" r:id="rId54"/>
    <p:sldId id="1222" r:id="rId55"/>
    <p:sldId id="1223" r:id="rId56"/>
    <p:sldId id="1224" r:id="rId57"/>
    <p:sldId id="1225" r:id="rId58"/>
    <p:sldId id="2198" r:id="rId59"/>
    <p:sldId id="2199" r:id="rId60"/>
    <p:sldId id="1226" r:id="rId61"/>
    <p:sldId id="1331" r:id="rId62"/>
    <p:sldId id="1227" r:id="rId63"/>
    <p:sldId id="1228" r:id="rId64"/>
    <p:sldId id="1229" r:id="rId65"/>
    <p:sldId id="1230" r:id="rId66"/>
    <p:sldId id="1231" r:id="rId67"/>
    <p:sldId id="1232" r:id="rId68"/>
    <p:sldId id="1233" r:id="rId69"/>
    <p:sldId id="1234" r:id="rId70"/>
    <p:sldId id="1332" r:id="rId71"/>
    <p:sldId id="1235" r:id="rId72"/>
    <p:sldId id="1236" r:id="rId73"/>
    <p:sldId id="1237" r:id="rId74"/>
    <p:sldId id="1238" r:id="rId75"/>
    <p:sldId id="1239" r:id="rId76"/>
    <p:sldId id="1240" r:id="rId77"/>
    <p:sldId id="1241" r:id="rId78"/>
    <p:sldId id="1242" r:id="rId79"/>
    <p:sldId id="1243" r:id="rId80"/>
    <p:sldId id="1244" r:id="rId81"/>
    <p:sldId id="1245" r:id="rId82"/>
    <p:sldId id="1246" r:id="rId83"/>
    <p:sldId id="1247" r:id="rId84"/>
    <p:sldId id="1248" r:id="rId85"/>
    <p:sldId id="1249" r:id="rId86"/>
    <p:sldId id="1250" r:id="rId87"/>
    <p:sldId id="1251" r:id="rId88"/>
    <p:sldId id="1252" r:id="rId89"/>
    <p:sldId id="1253" r:id="rId90"/>
    <p:sldId id="1254" r:id="rId91"/>
    <p:sldId id="1255" r:id="rId92"/>
    <p:sldId id="1256" r:id="rId93"/>
    <p:sldId id="1257" r:id="rId94"/>
    <p:sldId id="1258" r:id="rId95"/>
    <p:sldId id="1259" r:id="rId96"/>
    <p:sldId id="1260" r:id="rId97"/>
    <p:sldId id="1261" r:id="rId98"/>
    <p:sldId id="1262" r:id="rId99"/>
    <p:sldId id="1263" r:id="rId100"/>
    <p:sldId id="1264" r:id="rId101"/>
    <p:sldId id="1265" r:id="rId102"/>
    <p:sldId id="1266" r:id="rId103"/>
    <p:sldId id="1267" r:id="rId104"/>
    <p:sldId id="1268" r:id="rId105"/>
    <p:sldId id="1333" r:id="rId106"/>
    <p:sldId id="1269" r:id="rId107"/>
    <p:sldId id="1270" r:id="rId108"/>
    <p:sldId id="1271" r:id="rId109"/>
    <p:sldId id="1272" r:id="rId110"/>
    <p:sldId id="1273" r:id="rId111"/>
    <p:sldId id="1274" r:id="rId112"/>
    <p:sldId id="1275" r:id="rId113"/>
    <p:sldId id="1276" r:id="rId114"/>
    <p:sldId id="1277" r:id="rId115"/>
    <p:sldId id="1334" r:id="rId116"/>
    <p:sldId id="1278" r:id="rId117"/>
    <p:sldId id="1279" r:id="rId118"/>
    <p:sldId id="1280" r:id="rId119"/>
    <p:sldId id="1281" r:id="rId120"/>
    <p:sldId id="1282" r:id="rId121"/>
    <p:sldId id="1283" r:id="rId122"/>
    <p:sldId id="1284" r:id="rId123"/>
    <p:sldId id="1285" r:id="rId124"/>
    <p:sldId id="1286" r:id="rId125"/>
    <p:sldId id="1287" r:id="rId126"/>
    <p:sldId id="1288" r:id="rId127"/>
    <p:sldId id="1289" r:id="rId128"/>
    <p:sldId id="1290" r:id="rId129"/>
    <p:sldId id="1291" r:id="rId130"/>
    <p:sldId id="1292" r:id="rId131"/>
    <p:sldId id="1293" r:id="rId132"/>
    <p:sldId id="1294" r:id="rId133"/>
    <p:sldId id="1295" r:id="rId134"/>
    <p:sldId id="1296" r:id="rId135"/>
    <p:sldId id="1297" r:id="rId136"/>
    <p:sldId id="1298" r:id="rId137"/>
    <p:sldId id="1299" r:id="rId138"/>
    <p:sldId id="1300" r:id="rId139"/>
    <p:sldId id="1301" r:id="rId140"/>
    <p:sldId id="1971" r:id="rId141"/>
    <p:sldId id="1972" r:id="rId142"/>
    <p:sldId id="1973" r:id="rId143"/>
    <p:sldId id="1974" r:id="rId144"/>
    <p:sldId id="1975" r:id="rId145"/>
    <p:sldId id="1976" r:id="rId146"/>
    <p:sldId id="2190" r:id="rId147"/>
    <p:sldId id="2191" r:id="rId148"/>
    <p:sldId id="2192" r:id="rId149"/>
    <p:sldId id="2193" r:id="rId150"/>
    <p:sldId id="2194" r:id="rId151"/>
    <p:sldId id="1981" r:id="rId152"/>
    <p:sldId id="2195" r:id="rId153"/>
    <p:sldId id="1982" r:id="rId154"/>
    <p:sldId id="1983" r:id="rId155"/>
    <p:sldId id="1984" r:id="rId156"/>
    <p:sldId id="1985" r:id="rId157"/>
    <p:sldId id="1986" r:id="rId158"/>
    <p:sldId id="1987" r:id="rId159"/>
    <p:sldId id="1988" r:id="rId160"/>
    <p:sldId id="1989" r:id="rId161"/>
    <p:sldId id="1990" r:id="rId162"/>
    <p:sldId id="1991" r:id="rId163"/>
    <p:sldId id="1993" r:id="rId164"/>
    <p:sldId id="1992" r:id="rId165"/>
    <p:sldId id="1994" r:id="rId166"/>
    <p:sldId id="1995" r:id="rId167"/>
    <p:sldId id="1996" r:id="rId168"/>
    <p:sldId id="1997" r:id="rId169"/>
    <p:sldId id="1998" r:id="rId170"/>
    <p:sldId id="1999" r:id="rId171"/>
    <p:sldId id="2000" r:id="rId172"/>
    <p:sldId id="2001" r:id="rId173"/>
    <p:sldId id="2002" r:id="rId174"/>
    <p:sldId id="2003" r:id="rId175"/>
    <p:sldId id="2004" r:id="rId176"/>
    <p:sldId id="2005" r:id="rId177"/>
    <p:sldId id="2006" r:id="rId178"/>
    <p:sldId id="2007" r:id="rId179"/>
    <p:sldId id="2008" r:id="rId180"/>
    <p:sldId id="2009" r:id="rId181"/>
    <p:sldId id="2010" r:id="rId182"/>
    <p:sldId id="2011" r:id="rId183"/>
    <p:sldId id="2012" r:id="rId184"/>
    <p:sldId id="2013" r:id="rId185"/>
    <p:sldId id="2014" r:id="rId186"/>
    <p:sldId id="2015" r:id="rId187"/>
    <p:sldId id="2016" r:id="rId188"/>
    <p:sldId id="2017" r:id="rId189"/>
    <p:sldId id="2018" r:id="rId190"/>
    <p:sldId id="2019" r:id="rId191"/>
    <p:sldId id="2020" r:id="rId192"/>
    <p:sldId id="2021" r:id="rId193"/>
    <p:sldId id="2022" r:id="rId194"/>
    <p:sldId id="2023" r:id="rId195"/>
    <p:sldId id="2024" r:id="rId196"/>
    <p:sldId id="2025" r:id="rId197"/>
    <p:sldId id="2026" r:id="rId198"/>
    <p:sldId id="2027" r:id="rId199"/>
    <p:sldId id="2028" r:id="rId200"/>
    <p:sldId id="2029" r:id="rId201"/>
    <p:sldId id="2030" r:id="rId202"/>
    <p:sldId id="2031" r:id="rId203"/>
    <p:sldId id="2032" r:id="rId204"/>
    <p:sldId id="2033" r:id="rId205"/>
    <p:sldId id="2034" r:id="rId206"/>
    <p:sldId id="2035" r:id="rId207"/>
    <p:sldId id="2036" r:id="rId208"/>
    <p:sldId id="2037" r:id="rId209"/>
    <p:sldId id="2038" r:id="rId210"/>
    <p:sldId id="2039" r:id="rId211"/>
    <p:sldId id="2040" r:id="rId212"/>
    <p:sldId id="2041" r:id="rId213"/>
    <p:sldId id="2042" r:id="rId214"/>
    <p:sldId id="2043" r:id="rId215"/>
    <p:sldId id="2044" r:id="rId216"/>
    <p:sldId id="2045" r:id="rId217"/>
    <p:sldId id="2046" r:id="rId218"/>
    <p:sldId id="2047" r:id="rId219"/>
    <p:sldId id="2048" r:id="rId220"/>
    <p:sldId id="2049" r:id="rId221"/>
    <p:sldId id="2050" r:id="rId222"/>
    <p:sldId id="2051" r:id="rId223"/>
    <p:sldId id="2052" r:id="rId224"/>
    <p:sldId id="2053" r:id="rId225"/>
    <p:sldId id="2054" r:id="rId226"/>
    <p:sldId id="2055" r:id="rId227"/>
    <p:sldId id="2056" r:id="rId228"/>
    <p:sldId id="2057" r:id="rId229"/>
    <p:sldId id="2058" r:id="rId230"/>
    <p:sldId id="2059" r:id="rId231"/>
    <p:sldId id="2060" r:id="rId232"/>
    <p:sldId id="2061" r:id="rId233"/>
    <p:sldId id="2062" r:id="rId234"/>
    <p:sldId id="2063" r:id="rId235"/>
    <p:sldId id="2064" r:id="rId236"/>
    <p:sldId id="2065" r:id="rId237"/>
    <p:sldId id="2066" r:id="rId238"/>
    <p:sldId id="2067" r:id="rId239"/>
    <p:sldId id="2068" r:id="rId240"/>
    <p:sldId id="2069" r:id="rId241"/>
    <p:sldId id="2070" r:id="rId242"/>
    <p:sldId id="2071" r:id="rId243"/>
    <p:sldId id="2072" r:id="rId244"/>
    <p:sldId id="2073" r:id="rId245"/>
    <p:sldId id="2074" r:id="rId246"/>
    <p:sldId id="2075" r:id="rId247"/>
    <p:sldId id="2076" r:id="rId248"/>
    <p:sldId id="2077" r:id="rId249"/>
    <p:sldId id="2078" r:id="rId250"/>
    <p:sldId id="2083" r:id="rId251"/>
    <p:sldId id="2080" r:id="rId252"/>
    <p:sldId id="2081" r:id="rId253"/>
    <p:sldId id="2082" r:id="rId254"/>
    <p:sldId id="2084" r:id="rId255"/>
    <p:sldId id="2085" r:id="rId256"/>
    <p:sldId id="2086" r:id="rId257"/>
    <p:sldId id="2087" r:id="rId258"/>
    <p:sldId id="2088" r:id="rId259"/>
    <p:sldId id="2089" r:id="rId260"/>
    <p:sldId id="2090" r:id="rId261"/>
    <p:sldId id="2091" r:id="rId262"/>
    <p:sldId id="2092" r:id="rId263"/>
    <p:sldId id="2093" r:id="rId264"/>
    <p:sldId id="2094" r:id="rId265"/>
    <p:sldId id="2095" r:id="rId266"/>
    <p:sldId id="2096" r:id="rId267"/>
    <p:sldId id="2097" r:id="rId268"/>
    <p:sldId id="2098" r:id="rId269"/>
    <p:sldId id="2099" r:id="rId270"/>
    <p:sldId id="2101" r:id="rId271"/>
    <p:sldId id="2102" r:id="rId272"/>
    <p:sldId id="2103" r:id="rId273"/>
    <p:sldId id="2104" r:id="rId274"/>
    <p:sldId id="2105" r:id="rId275"/>
    <p:sldId id="2106" r:id="rId276"/>
    <p:sldId id="2107" r:id="rId277"/>
    <p:sldId id="2108" r:id="rId278"/>
    <p:sldId id="2109" r:id="rId279"/>
    <p:sldId id="2110" r:id="rId280"/>
    <p:sldId id="2111" r:id="rId281"/>
    <p:sldId id="2112" r:id="rId282"/>
    <p:sldId id="2113" r:id="rId283"/>
    <p:sldId id="2114" r:id="rId284"/>
    <p:sldId id="2115" r:id="rId285"/>
    <p:sldId id="2116" r:id="rId286"/>
    <p:sldId id="2117" r:id="rId287"/>
    <p:sldId id="2118" r:id="rId288"/>
    <p:sldId id="2119" r:id="rId289"/>
    <p:sldId id="2120" r:id="rId290"/>
    <p:sldId id="2121" r:id="rId291"/>
    <p:sldId id="2122" r:id="rId292"/>
    <p:sldId id="2123" r:id="rId293"/>
    <p:sldId id="2124" r:id="rId294"/>
    <p:sldId id="2125" r:id="rId295"/>
    <p:sldId id="2126" r:id="rId296"/>
    <p:sldId id="2127" r:id="rId297"/>
    <p:sldId id="2128" r:id="rId298"/>
    <p:sldId id="2129" r:id="rId299"/>
    <p:sldId id="2130" r:id="rId300"/>
    <p:sldId id="2131" r:id="rId301"/>
    <p:sldId id="2132" r:id="rId302"/>
    <p:sldId id="2133" r:id="rId303"/>
    <p:sldId id="2134" r:id="rId304"/>
    <p:sldId id="2135" r:id="rId305"/>
    <p:sldId id="2136" r:id="rId306"/>
    <p:sldId id="2137" r:id="rId307"/>
    <p:sldId id="2138" r:id="rId308"/>
    <p:sldId id="2139" r:id="rId309"/>
    <p:sldId id="2140" r:id="rId310"/>
    <p:sldId id="2141" r:id="rId311"/>
    <p:sldId id="2142" r:id="rId312"/>
    <p:sldId id="2143" r:id="rId313"/>
    <p:sldId id="2144" r:id="rId314"/>
    <p:sldId id="2145" r:id="rId315"/>
    <p:sldId id="2146" r:id="rId316"/>
    <p:sldId id="2147" r:id="rId317"/>
    <p:sldId id="2148" r:id="rId318"/>
    <p:sldId id="2149" r:id="rId319"/>
    <p:sldId id="2150" r:id="rId320"/>
    <p:sldId id="2151" r:id="rId321"/>
    <p:sldId id="2152" r:id="rId322"/>
    <p:sldId id="2153" r:id="rId323"/>
    <p:sldId id="2154" r:id="rId324"/>
    <p:sldId id="2196" r:id="rId325"/>
    <p:sldId id="2155" r:id="rId326"/>
    <p:sldId id="2156" r:id="rId327"/>
    <p:sldId id="2157" r:id="rId328"/>
    <p:sldId id="2158" r:id="rId329"/>
    <p:sldId id="2159" r:id="rId330"/>
    <p:sldId id="2197" r:id="rId331"/>
    <p:sldId id="2162" r:id="rId332"/>
    <p:sldId id="2163" r:id="rId333"/>
    <p:sldId id="2160" r:id="rId334"/>
    <p:sldId id="2161" r:id="rId335"/>
    <p:sldId id="2166" r:id="rId336"/>
    <p:sldId id="2165" r:id="rId337"/>
    <p:sldId id="2164" r:id="rId338"/>
    <p:sldId id="2167" r:id="rId339"/>
    <p:sldId id="2168" r:id="rId340"/>
    <p:sldId id="2169" r:id="rId341"/>
    <p:sldId id="2170" r:id="rId342"/>
    <p:sldId id="2171" r:id="rId343"/>
    <p:sldId id="2172" r:id="rId344"/>
    <p:sldId id="2173" r:id="rId345"/>
    <p:sldId id="2174" r:id="rId346"/>
    <p:sldId id="2175" r:id="rId347"/>
    <p:sldId id="2176" r:id="rId348"/>
    <p:sldId id="2177" r:id="rId349"/>
    <p:sldId id="2178" r:id="rId3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-16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345" Type="http://schemas.openxmlformats.org/officeDocument/2006/relationships/slide" Target="slides/slide344.xml"/><Relationship Id="rId346" Type="http://schemas.openxmlformats.org/officeDocument/2006/relationships/slide" Target="slides/slide345.xml"/><Relationship Id="rId347" Type="http://schemas.openxmlformats.org/officeDocument/2006/relationships/slide" Target="slides/slide346.xml"/><Relationship Id="rId348" Type="http://schemas.openxmlformats.org/officeDocument/2006/relationships/slide" Target="slides/slide347.xml"/><Relationship Id="rId349" Type="http://schemas.openxmlformats.org/officeDocument/2006/relationships/slide" Target="slides/slide34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70" Type="http://schemas.openxmlformats.org/officeDocument/2006/relationships/slide" Target="slides/slide169.xml"/><Relationship Id="rId171" Type="http://schemas.openxmlformats.org/officeDocument/2006/relationships/slide" Target="slides/slide170.xml"/><Relationship Id="rId172" Type="http://schemas.openxmlformats.org/officeDocument/2006/relationships/slide" Target="slides/slide171.xml"/><Relationship Id="rId173" Type="http://schemas.openxmlformats.org/officeDocument/2006/relationships/slide" Target="slides/slide172.xml"/><Relationship Id="rId174" Type="http://schemas.openxmlformats.org/officeDocument/2006/relationships/slide" Target="slides/slide173.xml"/><Relationship Id="rId175" Type="http://schemas.openxmlformats.org/officeDocument/2006/relationships/slide" Target="slides/slide174.xml"/><Relationship Id="rId176" Type="http://schemas.openxmlformats.org/officeDocument/2006/relationships/slide" Target="slides/slide175.xml"/><Relationship Id="rId177" Type="http://schemas.openxmlformats.org/officeDocument/2006/relationships/slide" Target="slides/slide176.xml"/><Relationship Id="rId178" Type="http://schemas.openxmlformats.org/officeDocument/2006/relationships/slide" Target="slides/slide177.xml"/><Relationship Id="rId179" Type="http://schemas.openxmlformats.org/officeDocument/2006/relationships/slide" Target="slides/slide178.xml"/><Relationship Id="rId260" Type="http://schemas.openxmlformats.org/officeDocument/2006/relationships/slide" Target="slides/slide259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61" Type="http://schemas.openxmlformats.org/officeDocument/2006/relationships/slide" Target="slides/slide260.xml"/><Relationship Id="rId262" Type="http://schemas.openxmlformats.org/officeDocument/2006/relationships/slide" Target="slides/slide261.xml"/><Relationship Id="rId263" Type="http://schemas.openxmlformats.org/officeDocument/2006/relationships/slide" Target="slides/slide262.xml"/><Relationship Id="rId264" Type="http://schemas.openxmlformats.org/officeDocument/2006/relationships/slide" Target="slides/slide263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200" Type="http://schemas.openxmlformats.org/officeDocument/2006/relationships/slide" Target="slides/slide199.xml"/><Relationship Id="rId201" Type="http://schemas.openxmlformats.org/officeDocument/2006/relationships/slide" Target="slides/slide200.xml"/><Relationship Id="rId202" Type="http://schemas.openxmlformats.org/officeDocument/2006/relationships/slide" Target="slides/slide201.xml"/><Relationship Id="rId203" Type="http://schemas.openxmlformats.org/officeDocument/2006/relationships/slide" Target="slides/slide202.xml"/><Relationship Id="rId204" Type="http://schemas.openxmlformats.org/officeDocument/2006/relationships/slide" Target="slides/slide203.xml"/><Relationship Id="rId205" Type="http://schemas.openxmlformats.org/officeDocument/2006/relationships/slide" Target="slides/slide204.xml"/><Relationship Id="rId206" Type="http://schemas.openxmlformats.org/officeDocument/2006/relationships/slide" Target="slides/slide205.xml"/><Relationship Id="rId207" Type="http://schemas.openxmlformats.org/officeDocument/2006/relationships/slide" Target="slides/slide206.xml"/><Relationship Id="rId208" Type="http://schemas.openxmlformats.org/officeDocument/2006/relationships/slide" Target="slides/slide207.xml"/><Relationship Id="rId209" Type="http://schemas.openxmlformats.org/officeDocument/2006/relationships/slide" Target="slides/slide208.xml"/><Relationship Id="rId265" Type="http://schemas.openxmlformats.org/officeDocument/2006/relationships/slide" Target="slides/slide264.xml"/><Relationship Id="rId266" Type="http://schemas.openxmlformats.org/officeDocument/2006/relationships/slide" Target="slides/slide265.xml"/><Relationship Id="rId267" Type="http://schemas.openxmlformats.org/officeDocument/2006/relationships/slide" Target="slides/slide266.xml"/><Relationship Id="rId268" Type="http://schemas.openxmlformats.org/officeDocument/2006/relationships/slide" Target="slides/slide267.xml"/><Relationship Id="rId269" Type="http://schemas.openxmlformats.org/officeDocument/2006/relationships/slide" Target="slides/slide268.xml"/><Relationship Id="rId350" Type="http://schemas.openxmlformats.org/officeDocument/2006/relationships/slide" Target="slides/slide349.xml"/><Relationship Id="rId351" Type="http://schemas.openxmlformats.org/officeDocument/2006/relationships/printerSettings" Target="printerSettings/printerSettings1.bin"/><Relationship Id="rId352" Type="http://schemas.openxmlformats.org/officeDocument/2006/relationships/presProps" Target="presProps.xml"/><Relationship Id="rId353" Type="http://schemas.openxmlformats.org/officeDocument/2006/relationships/viewProps" Target="viewProps.xml"/><Relationship Id="rId354" Type="http://schemas.openxmlformats.org/officeDocument/2006/relationships/theme" Target="theme/theme1.xml"/><Relationship Id="rId35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80" Type="http://schemas.openxmlformats.org/officeDocument/2006/relationships/slide" Target="slides/slide179.xml"/><Relationship Id="rId181" Type="http://schemas.openxmlformats.org/officeDocument/2006/relationships/slide" Target="slides/slide180.xml"/><Relationship Id="rId182" Type="http://schemas.openxmlformats.org/officeDocument/2006/relationships/slide" Target="slides/slide181.xml"/><Relationship Id="rId183" Type="http://schemas.openxmlformats.org/officeDocument/2006/relationships/slide" Target="slides/slide182.xml"/><Relationship Id="rId184" Type="http://schemas.openxmlformats.org/officeDocument/2006/relationships/slide" Target="slides/slide183.xml"/><Relationship Id="rId185" Type="http://schemas.openxmlformats.org/officeDocument/2006/relationships/slide" Target="slides/slide184.xml"/><Relationship Id="rId186" Type="http://schemas.openxmlformats.org/officeDocument/2006/relationships/slide" Target="slides/slide185.xml"/><Relationship Id="rId187" Type="http://schemas.openxmlformats.org/officeDocument/2006/relationships/slide" Target="slides/slide186.xml"/><Relationship Id="rId188" Type="http://schemas.openxmlformats.org/officeDocument/2006/relationships/slide" Target="slides/slide187.xml"/><Relationship Id="rId189" Type="http://schemas.openxmlformats.org/officeDocument/2006/relationships/slide" Target="slides/slide188.xml"/><Relationship Id="rId270" Type="http://schemas.openxmlformats.org/officeDocument/2006/relationships/slide" Target="slides/slide26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271" Type="http://schemas.openxmlformats.org/officeDocument/2006/relationships/slide" Target="slides/slide270.xml"/><Relationship Id="rId272" Type="http://schemas.openxmlformats.org/officeDocument/2006/relationships/slide" Target="slides/slide271.xml"/><Relationship Id="rId273" Type="http://schemas.openxmlformats.org/officeDocument/2006/relationships/slide" Target="slides/slide272.xml"/><Relationship Id="rId274" Type="http://schemas.openxmlformats.org/officeDocument/2006/relationships/slide" Target="slides/slide273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210" Type="http://schemas.openxmlformats.org/officeDocument/2006/relationships/slide" Target="slides/slide209.xml"/><Relationship Id="rId211" Type="http://schemas.openxmlformats.org/officeDocument/2006/relationships/slide" Target="slides/slide210.xml"/><Relationship Id="rId212" Type="http://schemas.openxmlformats.org/officeDocument/2006/relationships/slide" Target="slides/slide211.xml"/><Relationship Id="rId213" Type="http://schemas.openxmlformats.org/officeDocument/2006/relationships/slide" Target="slides/slide212.xml"/><Relationship Id="rId214" Type="http://schemas.openxmlformats.org/officeDocument/2006/relationships/slide" Target="slides/slide213.xml"/><Relationship Id="rId215" Type="http://schemas.openxmlformats.org/officeDocument/2006/relationships/slide" Target="slides/slide214.xml"/><Relationship Id="rId216" Type="http://schemas.openxmlformats.org/officeDocument/2006/relationships/slide" Target="slides/slide215.xml"/><Relationship Id="rId217" Type="http://schemas.openxmlformats.org/officeDocument/2006/relationships/slide" Target="slides/slide216.xml"/><Relationship Id="rId218" Type="http://schemas.openxmlformats.org/officeDocument/2006/relationships/slide" Target="slides/slide217.xml"/><Relationship Id="rId219" Type="http://schemas.openxmlformats.org/officeDocument/2006/relationships/slide" Target="slides/slide218.xml"/><Relationship Id="rId275" Type="http://schemas.openxmlformats.org/officeDocument/2006/relationships/slide" Target="slides/slide274.xml"/><Relationship Id="rId276" Type="http://schemas.openxmlformats.org/officeDocument/2006/relationships/slide" Target="slides/slide275.xml"/><Relationship Id="rId277" Type="http://schemas.openxmlformats.org/officeDocument/2006/relationships/slide" Target="slides/slide276.xml"/><Relationship Id="rId278" Type="http://schemas.openxmlformats.org/officeDocument/2006/relationships/slide" Target="slides/slide277.xml"/><Relationship Id="rId279" Type="http://schemas.openxmlformats.org/officeDocument/2006/relationships/slide" Target="slides/slide278.xml"/><Relationship Id="rId300" Type="http://schemas.openxmlformats.org/officeDocument/2006/relationships/slide" Target="slides/slide299.xml"/><Relationship Id="rId301" Type="http://schemas.openxmlformats.org/officeDocument/2006/relationships/slide" Target="slides/slide300.xml"/><Relationship Id="rId302" Type="http://schemas.openxmlformats.org/officeDocument/2006/relationships/slide" Target="slides/slide301.xml"/><Relationship Id="rId303" Type="http://schemas.openxmlformats.org/officeDocument/2006/relationships/slide" Target="slides/slide302.xml"/><Relationship Id="rId304" Type="http://schemas.openxmlformats.org/officeDocument/2006/relationships/slide" Target="slides/slide303.xml"/><Relationship Id="rId305" Type="http://schemas.openxmlformats.org/officeDocument/2006/relationships/slide" Target="slides/slide304.xml"/><Relationship Id="rId306" Type="http://schemas.openxmlformats.org/officeDocument/2006/relationships/slide" Target="slides/slide305.xml"/><Relationship Id="rId307" Type="http://schemas.openxmlformats.org/officeDocument/2006/relationships/slide" Target="slides/slide306.xml"/><Relationship Id="rId308" Type="http://schemas.openxmlformats.org/officeDocument/2006/relationships/slide" Target="slides/slide307.xml"/><Relationship Id="rId309" Type="http://schemas.openxmlformats.org/officeDocument/2006/relationships/slide" Target="slides/slide30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90" Type="http://schemas.openxmlformats.org/officeDocument/2006/relationships/slide" Target="slides/slide189.xml"/><Relationship Id="rId191" Type="http://schemas.openxmlformats.org/officeDocument/2006/relationships/slide" Target="slides/slide190.xml"/><Relationship Id="rId192" Type="http://schemas.openxmlformats.org/officeDocument/2006/relationships/slide" Target="slides/slide191.xml"/><Relationship Id="rId193" Type="http://schemas.openxmlformats.org/officeDocument/2006/relationships/slide" Target="slides/slide192.xml"/><Relationship Id="rId194" Type="http://schemas.openxmlformats.org/officeDocument/2006/relationships/slide" Target="slides/slide193.xml"/><Relationship Id="rId195" Type="http://schemas.openxmlformats.org/officeDocument/2006/relationships/slide" Target="slides/slide194.xml"/><Relationship Id="rId196" Type="http://schemas.openxmlformats.org/officeDocument/2006/relationships/slide" Target="slides/slide195.xml"/><Relationship Id="rId197" Type="http://schemas.openxmlformats.org/officeDocument/2006/relationships/slide" Target="slides/slide196.xml"/><Relationship Id="rId198" Type="http://schemas.openxmlformats.org/officeDocument/2006/relationships/slide" Target="slides/slide197.xml"/><Relationship Id="rId199" Type="http://schemas.openxmlformats.org/officeDocument/2006/relationships/slide" Target="slides/slide198.xml"/><Relationship Id="rId280" Type="http://schemas.openxmlformats.org/officeDocument/2006/relationships/slide" Target="slides/slide279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81" Type="http://schemas.openxmlformats.org/officeDocument/2006/relationships/slide" Target="slides/slide280.xml"/><Relationship Id="rId282" Type="http://schemas.openxmlformats.org/officeDocument/2006/relationships/slide" Target="slides/slide281.xml"/><Relationship Id="rId283" Type="http://schemas.openxmlformats.org/officeDocument/2006/relationships/slide" Target="slides/slide282.xml"/><Relationship Id="rId284" Type="http://schemas.openxmlformats.org/officeDocument/2006/relationships/slide" Target="slides/slide283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220" Type="http://schemas.openxmlformats.org/officeDocument/2006/relationships/slide" Target="slides/slide219.xml"/><Relationship Id="rId221" Type="http://schemas.openxmlformats.org/officeDocument/2006/relationships/slide" Target="slides/slide220.xml"/><Relationship Id="rId222" Type="http://schemas.openxmlformats.org/officeDocument/2006/relationships/slide" Target="slides/slide221.xml"/><Relationship Id="rId223" Type="http://schemas.openxmlformats.org/officeDocument/2006/relationships/slide" Target="slides/slide222.xml"/><Relationship Id="rId224" Type="http://schemas.openxmlformats.org/officeDocument/2006/relationships/slide" Target="slides/slide223.xml"/><Relationship Id="rId225" Type="http://schemas.openxmlformats.org/officeDocument/2006/relationships/slide" Target="slides/slide224.xml"/><Relationship Id="rId226" Type="http://schemas.openxmlformats.org/officeDocument/2006/relationships/slide" Target="slides/slide225.xml"/><Relationship Id="rId227" Type="http://schemas.openxmlformats.org/officeDocument/2006/relationships/slide" Target="slides/slide226.xml"/><Relationship Id="rId228" Type="http://schemas.openxmlformats.org/officeDocument/2006/relationships/slide" Target="slides/slide227.xml"/><Relationship Id="rId229" Type="http://schemas.openxmlformats.org/officeDocument/2006/relationships/slide" Target="slides/slide228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285" Type="http://schemas.openxmlformats.org/officeDocument/2006/relationships/slide" Target="slides/slide284.xml"/><Relationship Id="rId286" Type="http://schemas.openxmlformats.org/officeDocument/2006/relationships/slide" Target="slides/slide285.xml"/><Relationship Id="rId287" Type="http://schemas.openxmlformats.org/officeDocument/2006/relationships/slide" Target="slides/slide286.xml"/><Relationship Id="rId288" Type="http://schemas.openxmlformats.org/officeDocument/2006/relationships/slide" Target="slides/slide287.xml"/><Relationship Id="rId289" Type="http://schemas.openxmlformats.org/officeDocument/2006/relationships/slide" Target="slides/slide288.xml"/><Relationship Id="rId310" Type="http://schemas.openxmlformats.org/officeDocument/2006/relationships/slide" Target="slides/slide309.xml"/><Relationship Id="rId311" Type="http://schemas.openxmlformats.org/officeDocument/2006/relationships/slide" Target="slides/slide310.xml"/><Relationship Id="rId312" Type="http://schemas.openxmlformats.org/officeDocument/2006/relationships/slide" Target="slides/slide311.xml"/><Relationship Id="rId313" Type="http://schemas.openxmlformats.org/officeDocument/2006/relationships/slide" Target="slides/slide312.xml"/><Relationship Id="rId314" Type="http://schemas.openxmlformats.org/officeDocument/2006/relationships/slide" Target="slides/slide313.xml"/><Relationship Id="rId315" Type="http://schemas.openxmlformats.org/officeDocument/2006/relationships/slide" Target="slides/slide314.xml"/><Relationship Id="rId316" Type="http://schemas.openxmlformats.org/officeDocument/2006/relationships/slide" Target="slides/slide315.xml"/><Relationship Id="rId317" Type="http://schemas.openxmlformats.org/officeDocument/2006/relationships/slide" Target="slides/slide316.xml"/><Relationship Id="rId318" Type="http://schemas.openxmlformats.org/officeDocument/2006/relationships/slide" Target="slides/slide317.xml"/><Relationship Id="rId319" Type="http://schemas.openxmlformats.org/officeDocument/2006/relationships/slide" Target="slides/slide318.xml"/><Relationship Id="rId290" Type="http://schemas.openxmlformats.org/officeDocument/2006/relationships/slide" Target="slides/slide289.xml"/><Relationship Id="rId291" Type="http://schemas.openxmlformats.org/officeDocument/2006/relationships/slide" Target="slides/slide290.xml"/><Relationship Id="rId292" Type="http://schemas.openxmlformats.org/officeDocument/2006/relationships/slide" Target="slides/slide291.xml"/><Relationship Id="rId293" Type="http://schemas.openxmlformats.org/officeDocument/2006/relationships/slide" Target="slides/slide292.xml"/><Relationship Id="rId294" Type="http://schemas.openxmlformats.org/officeDocument/2006/relationships/slide" Target="slides/slide293.xml"/><Relationship Id="rId295" Type="http://schemas.openxmlformats.org/officeDocument/2006/relationships/slide" Target="slides/slide294.xml"/><Relationship Id="rId296" Type="http://schemas.openxmlformats.org/officeDocument/2006/relationships/slide" Target="slides/slide295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297" Type="http://schemas.openxmlformats.org/officeDocument/2006/relationships/slide" Target="slides/slide296.xml"/><Relationship Id="rId298" Type="http://schemas.openxmlformats.org/officeDocument/2006/relationships/slide" Target="slides/slide297.xml"/><Relationship Id="rId299" Type="http://schemas.openxmlformats.org/officeDocument/2006/relationships/slide" Target="slides/slide29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230" Type="http://schemas.openxmlformats.org/officeDocument/2006/relationships/slide" Target="slides/slide229.xml"/><Relationship Id="rId231" Type="http://schemas.openxmlformats.org/officeDocument/2006/relationships/slide" Target="slides/slide230.xml"/><Relationship Id="rId232" Type="http://schemas.openxmlformats.org/officeDocument/2006/relationships/slide" Target="slides/slide231.xml"/><Relationship Id="rId233" Type="http://schemas.openxmlformats.org/officeDocument/2006/relationships/slide" Target="slides/slide232.xml"/><Relationship Id="rId234" Type="http://schemas.openxmlformats.org/officeDocument/2006/relationships/slide" Target="slides/slide233.xml"/><Relationship Id="rId235" Type="http://schemas.openxmlformats.org/officeDocument/2006/relationships/slide" Target="slides/slide234.xml"/><Relationship Id="rId236" Type="http://schemas.openxmlformats.org/officeDocument/2006/relationships/slide" Target="slides/slide235.xml"/><Relationship Id="rId237" Type="http://schemas.openxmlformats.org/officeDocument/2006/relationships/slide" Target="slides/slide236.xml"/><Relationship Id="rId238" Type="http://schemas.openxmlformats.org/officeDocument/2006/relationships/slide" Target="slides/slide237.xml"/><Relationship Id="rId239" Type="http://schemas.openxmlformats.org/officeDocument/2006/relationships/slide" Target="slides/slide238.xml"/><Relationship Id="rId320" Type="http://schemas.openxmlformats.org/officeDocument/2006/relationships/slide" Target="slides/slide319.xml"/><Relationship Id="rId321" Type="http://schemas.openxmlformats.org/officeDocument/2006/relationships/slide" Target="slides/slide320.xml"/><Relationship Id="rId322" Type="http://schemas.openxmlformats.org/officeDocument/2006/relationships/slide" Target="slides/slide321.xml"/><Relationship Id="rId323" Type="http://schemas.openxmlformats.org/officeDocument/2006/relationships/slide" Target="slides/slide322.xml"/><Relationship Id="rId324" Type="http://schemas.openxmlformats.org/officeDocument/2006/relationships/slide" Target="slides/slide323.xml"/><Relationship Id="rId325" Type="http://schemas.openxmlformats.org/officeDocument/2006/relationships/slide" Target="slides/slide324.xml"/><Relationship Id="rId326" Type="http://schemas.openxmlformats.org/officeDocument/2006/relationships/slide" Target="slides/slide325.xml"/><Relationship Id="rId327" Type="http://schemas.openxmlformats.org/officeDocument/2006/relationships/slide" Target="slides/slide326.xml"/><Relationship Id="rId328" Type="http://schemas.openxmlformats.org/officeDocument/2006/relationships/slide" Target="slides/slide327.xml"/><Relationship Id="rId329" Type="http://schemas.openxmlformats.org/officeDocument/2006/relationships/slide" Target="slides/slide32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240" Type="http://schemas.openxmlformats.org/officeDocument/2006/relationships/slide" Target="slides/slide239.xml"/><Relationship Id="rId241" Type="http://schemas.openxmlformats.org/officeDocument/2006/relationships/slide" Target="slides/slide240.xml"/><Relationship Id="rId242" Type="http://schemas.openxmlformats.org/officeDocument/2006/relationships/slide" Target="slides/slide241.xml"/><Relationship Id="rId243" Type="http://schemas.openxmlformats.org/officeDocument/2006/relationships/slide" Target="slides/slide242.xml"/><Relationship Id="rId244" Type="http://schemas.openxmlformats.org/officeDocument/2006/relationships/slide" Target="slides/slide243.xml"/><Relationship Id="rId245" Type="http://schemas.openxmlformats.org/officeDocument/2006/relationships/slide" Target="slides/slide244.xml"/><Relationship Id="rId246" Type="http://schemas.openxmlformats.org/officeDocument/2006/relationships/slide" Target="slides/slide245.xml"/><Relationship Id="rId247" Type="http://schemas.openxmlformats.org/officeDocument/2006/relationships/slide" Target="slides/slide246.xml"/><Relationship Id="rId248" Type="http://schemas.openxmlformats.org/officeDocument/2006/relationships/slide" Target="slides/slide247.xml"/><Relationship Id="rId249" Type="http://schemas.openxmlformats.org/officeDocument/2006/relationships/slide" Target="slides/slide248.xml"/><Relationship Id="rId330" Type="http://schemas.openxmlformats.org/officeDocument/2006/relationships/slide" Target="slides/slide329.xml"/><Relationship Id="rId331" Type="http://schemas.openxmlformats.org/officeDocument/2006/relationships/slide" Target="slides/slide330.xml"/><Relationship Id="rId332" Type="http://schemas.openxmlformats.org/officeDocument/2006/relationships/slide" Target="slides/slide331.xml"/><Relationship Id="rId333" Type="http://schemas.openxmlformats.org/officeDocument/2006/relationships/slide" Target="slides/slide332.xml"/><Relationship Id="rId334" Type="http://schemas.openxmlformats.org/officeDocument/2006/relationships/slide" Target="slides/slide333.xml"/><Relationship Id="rId335" Type="http://schemas.openxmlformats.org/officeDocument/2006/relationships/slide" Target="slides/slide334.xml"/><Relationship Id="rId336" Type="http://schemas.openxmlformats.org/officeDocument/2006/relationships/slide" Target="slides/slide335.xml"/><Relationship Id="rId337" Type="http://schemas.openxmlformats.org/officeDocument/2006/relationships/slide" Target="slides/slide336.xml"/><Relationship Id="rId338" Type="http://schemas.openxmlformats.org/officeDocument/2006/relationships/slide" Target="slides/slide337.xml"/><Relationship Id="rId339" Type="http://schemas.openxmlformats.org/officeDocument/2006/relationships/slide" Target="slides/slide33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163" Type="http://schemas.openxmlformats.org/officeDocument/2006/relationships/slide" Target="slides/slide162.xml"/><Relationship Id="rId164" Type="http://schemas.openxmlformats.org/officeDocument/2006/relationships/slide" Target="slides/slide163.xml"/><Relationship Id="rId165" Type="http://schemas.openxmlformats.org/officeDocument/2006/relationships/slide" Target="slides/slide164.xml"/><Relationship Id="rId166" Type="http://schemas.openxmlformats.org/officeDocument/2006/relationships/slide" Target="slides/slide165.xml"/><Relationship Id="rId167" Type="http://schemas.openxmlformats.org/officeDocument/2006/relationships/slide" Target="slides/slide166.xml"/><Relationship Id="rId168" Type="http://schemas.openxmlformats.org/officeDocument/2006/relationships/slide" Target="slides/slide167.xml"/><Relationship Id="rId169" Type="http://schemas.openxmlformats.org/officeDocument/2006/relationships/slide" Target="slides/slide168.xml"/><Relationship Id="rId250" Type="http://schemas.openxmlformats.org/officeDocument/2006/relationships/slide" Target="slides/slide249.xml"/><Relationship Id="rId251" Type="http://schemas.openxmlformats.org/officeDocument/2006/relationships/slide" Target="slides/slide250.xml"/><Relationship Id="rId252" Type="http://schemas.openxmlformats.org/officeDocument/2006/relationships/slide" Target="slides/slide251.xml"/><Relationship Id="rId253" Type="http://schemas.openxmlformats.org/officeDocument/2006/relationships/slide" Target="slides/slide252.xml"/><Relationship Id="rId254" Type="http://schemas.openxmlformats.org/officeDocument/2006/relationships/slide" Target="slides/slide253.xml"/><Relationship Id="rId255" Type="http://schemas.openxmlformats.org/officeDocument/2006/relationships/slide" Target="slides/slide254.xml"/><Relationship Id="rId256" Type="http://schemas.openxmlformats.org/officeDocument/2006/relationships/slide" Target="slides/slide255.xml"/><Relationship Id="rId257" Type="http://schemas.openxmlformats.org/officeDocument/2006/relationships/slide" Target="slides/slide256.xml"/><Relationship Id="rId258" Type="http://schemas.openxmlformats.org/officeDocument/2006/relationships/slide" Target="slides/slide257.xml"/><Relationship Id="rId259" Type="http://schemas.openxmlformats.org/officeDocument/2006/relationships/slide" Target="slides/slide258.xml"/><Relationship Id="rId340" Type="http://schemas.openxmlformats.org/officeDocument/2006/relationships/slide" Target="slides/slide339.xml"/><Relationship Id="rId341" Type="http://schemas.openxmlformats.org/officeDocument/2006/relationships/slide" Target="slides/slide340.xml"/><Relationship Id="rId342" Type="http://schemas.openxmlformats.org/officeDocument/2006/relationships/slide" Target="slides/slide341.xml"/><Relationship Id="rId343" Type="http://schemas.openxmlformats.org/officeDocument/2006/relationships/slide" Target="slides/slide342.xml"/><Relationship Id="rId344" Type="http://schemas.openxmlformats.org/officeDocument/2006/relationships/slide" Target="slides/slide34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7094"/>
            <a:ext cx="7772400" cy="1470025"/>
          </a:xfrm>
        </p:spPr>
        <p:txBody>
          <a:bodyPr anchor="b" anchorCtr="0"/>
          <a:lstStyle>
            <a:lvl1pPr>
              <a:defRPr sz="54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810000"/>
            <a:ext cx="7770812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5/18/20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CoverGlyp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025" y="3048000"/>
            <a:ext cx="1123950" cy="771525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38282"/>
            <a:ext cx="7770813" cy="1048870"/>
          </a:xfr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57200"/>
            <a:ext cx="4572000" cy="3173506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181600"/>
            <a:ext cx="7770813" cy="6858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5/18/20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4890247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286000" indent="-457200">
              <a:defRPr/>
            </a:lvl6pPr>
            <a:lvl7pPr marL="2286000" indent="-457200">
              <a:defRPr/>
            </a:lvl7pPr>
            <a:lvl8pPr marL="2286000" indent="-457200">
              <a:defRPr/>
            </a:lvl8pPr>
            <a:lvl9pPr marL="2286000" indent="-45720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5/18/20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7882"/>
            <a:ext cx="1524000" cy="53250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7882"/>
            <a:ext cx="5889812" cy="5325036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5/18/20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052928" y="3115195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5/18/20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26440"/>
            <a:ext cx="7770813" cy="1472184"/>
          </a:xfrm>
        </p:spPr>
        <p:txBody>
          <a:bodyPr anchor="b" anchorCtr="0"/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13048"/>
            <a:ext cx="7770813" cy="1755648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5/18/20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lyph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3174066"/>
            <a:ext cx="1066800" cy="5905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5/18/20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27238"/>
            <a:ext cx="3657600" cy="639762"/>
          </a:xfrm>
        </p:spPr>
        <p:txBody>
          <a:bodyPr anchor="ctr" anchorCtr="0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027238"/>
            <a:ext cx="3657600" cy="639762"/>
          </a:xfrm>
        </p:spPr>
        <p:txBody>
          <a:bodyPr anchor="ctr" anchorCtr="0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5/18/20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5/18/20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5/18/20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6" y="914400"/>
            <a:ext cx="3657600" cy="1162050"/>
          </a:xfrm>
        </p:spPr>
        <p:txBody>
          <a:bodyPr anchor="b"/>
          <a:lstStyle>
            <a:lvl1pPr algn="ctr">
              <a:defRPr sz="3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18" y="457199"/>
            <a:ext cx="3657600" cy="5410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290763" indent="-461963">
              <a:tabLst/>
              <a:defRPr sz="2000"/>
            </a:lvl6pPr>
            <a:lvl7pPr marL="2290763" indent="-461963">
              <a:tabLst/>
              <a:defRPr sz="2000"/>
            </a:lvl7pPr>
            <a:lvl8pPr marL="2290763" indent="-461963">
              <a:tabLst/>
              <a:defRPr sz="2000"/>
            </a:lvl8pPr>
            <a:lvl9pPr marL="2290763" indent="-461963">
              <a:tabLst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6" y="2590799"/>
            <a:ext cx="3657600" cy="28956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5/18/20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4746" y="2286000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013" y="914400"/>
            <a:ext cx="3657600" cy="1161288"/>
          </a:xfr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906" y="457200"/>
            <a:ext cx="3657600" cy="5413248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013" y="2587752"/>
            <a:ext cx="3657600" cy="289864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5/18/20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4853" y="2286000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8911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7236"/>
            <a:ext cx="7770813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9800"/>
            <a:ext cx="7770813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289115"/>
            <a:ext cx="2375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8F24D-EB19-4AE0-B015-2BEA6D5224F2}" type="datetimeFigureOut">
              <a:rPr lang="en-US" smtClean="0"/>
              <a:t>5/18/20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9624" y="6289115"/>
            <a:ext cx="31555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2"/>
          </a:solidFill>
          <a:effectLst>
            <a:outerShdw blurRad="38100" dist="12700" algn="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buClr>
          <a:schemeClr val="accent3"/>
        </a:buClr>
        <a:buFont typeface="Wingdings" pitchFamily="2" charset="2"/>
        <a:buChar char="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600"/>
        </a:spcBef>
        <a:buClr>
          <a:schemeClr val="accent3"/>
        </a:buClr>
        <a:buFont typeface="Wingdings" pitchFamily="2" charset="2"/>
        <a:buChar char="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6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6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461963" algn="l" defTabSz="914400" rtl="0" eaLnBrk="1" latinLnBrk="0" hangingPunct="1">
        <a:spcBef>
          <a:spcPct val="200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205163" indent="-461963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61963" algn="l" defTabSz="914400" rtl="0" eaLnBrk="1" latinLnBrk="0" hangingPunct="1">
        <a:spcBef>
          <a:spcPct val="200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4119563" indent="-461963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jp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jp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jp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jp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jp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jp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jp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jp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jp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jp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jp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jp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jp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jp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jp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jp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jp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jp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jp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jp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jp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jp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jp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jp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jp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jp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jp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jp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jp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jp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jp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jp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jp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jp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jp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jpe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jpe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jp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jpe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jpe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jp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1.jpg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jp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4.jp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jp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6.jp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7.jpg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8.jpg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9.jpg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0.jpg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1.jpg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2.jpg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4.jpg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5.jpg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6.jpg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7.jpg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8.jpg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9.jpg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0.jpg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1.jpg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2.jpg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4.jpg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5.jpg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6.jpg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7.jpg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8.jpg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9.jpg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0.jpg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1.jpg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2.jpg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4.jpg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5.jpg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6.jpg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7.jpg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8.jpg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9.jpg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jpg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1.jpg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2.jpg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4.jpg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5.jpg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6.jpg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7.jpg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8.jpg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9.jpg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0.jpg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1.jpg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2.jpg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4.jpg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5.jpg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6.jpg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7.jpg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8.jpg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9.jpg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0.jpg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1.jpg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2.jpg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4.jpg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5.jpg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6.jpg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7.jpg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8.jpg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9.jpg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0.jpg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1.jpg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2.jpg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3.jpg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4.jpg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5.jpg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6.jpg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7.jpg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8.jpg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9.jpg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0.jpg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1.jpg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3.jpg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4.jpg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5.jpg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6.jpg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7.jpg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8.jpg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9.jpg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0.jpg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1.jpg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3.jpg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4.jpg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5.jpg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6.jpg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7.jpg"/><Relationship Id="rId3" Type="http://schemas.openxmlformats.org/officeDocument/2006/relationships/image" Target="../media/image248.jpg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9.jpg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0.jpg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1.jpg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2.jpg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4.jpg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5.jpg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6.jpg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7.jpg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8.jpg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9.jpg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0.jpg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1.jpg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2.jpg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4.jpg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5.jpg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6.jpg"/><Relationship Id="rId3" Type="http://schemas.openxmlformats.org/officeDocument/2006/relationships/image" Target="../media/image267.jpg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8.jpg"/><Relationship Id="rId3" Type="http://schemas.openxmlformats.org/officeDocument/2006/relationships/image" Target="../media/image269.jpg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0.jpg"/></Relationships>
</file>

<file path=ppt/slides/_rels/slide2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1.jpg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2.jpg"/></Relationships>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3.jpg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5.jpg"/><Relationship Id="rId3" Type="http://schemas.openxmlformats.org/officeDocument/2006/relationships/image" Target="../media/image276.jpg"/></Relationships>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7.jpg"/><Relationship Id="rId3" Type="http://schemas.openxmlformats.org/officeDocument/2006/relationships/image" Target="../media/image278.jpg"/></Relationships>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9.jpg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0.jpg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1.jpg"/></Relationships>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2.jpg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3.jpg"/></Relationships>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4.jpg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5.jpg"/></Relationships>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7.jpg"/></Relationships>
</file>

<file path=ppt/slides/_rels/slide2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8.jpg"/></Relationships>
</file>

<file path=ppt/slides/_rels/slide2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9.jpg"/></Relationships>
</file>

<file path=ppt/slides/_rels/slide2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0.jpg"/></Relationships>
</file>

<file path=ppt/slides/_rels/slide2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1.jpg"/></Relationships>
</file>

<file path=ppt/slides/_rels/slide2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2.jpg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3.jpg"/></Relationships>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4.jpg"/></Relationships>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5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6.jpg"/></Relationships>
</file>

<file path=ppt/slides/_rels/slide2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7.jpg"/></Relationships>
</file>

<file path=ppt/slides/_rels/slide2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8.jpg"/></Relationships>
</file>

<file path=ppt/slides/_rels/slide2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9.jpg"/></Relationships>
</file>

<file path=ppt/slides/_rels/slide2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0.jpg"/></Relationships>
</file>

<file path=ppt/slides/_rels/slide2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1.jpg"/></Relationships>
</file>

<file path=ppt/slides/_rels/slide2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2.jpg"/></Relationships>
</file>

<file path=ppt/slides/_rels/slide2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3.jpg"/></Relationships>
</file>

<file path=ppt/slides/_rels/slide2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4.jpg"/></Relationships>
</file>

<file path=ppt/slides/_rels/slide2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3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6.jpg"/></Relationships>
</file>

<file path=ppt/slides/_rels/slide3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7.jpg"/></Relationships>
</file>

<file path=ppt/slides/_rels/slide3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8.jpg"/></Relationships>
</file>

<file path=ppt/slides/_rels/slide3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9.jpg"/></Relationships>
</file>

<file path=ppt/slides/_rels/slide3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0.jpg"/></Relationships>
</file>

<file path=ppt/slides/_rels/slide3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1.jpg"/></Relationships>
</file>

<file path=ppt/slides/_rels/slide3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2.jpg"/></Relationships>
</file>

<file path=ppt/slides/_rels/slide3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3.jpg"/></Relationships>
</file>

<file path=ppt/slides/_rels/slide3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4.jpg"/></Relationships>
</file>

<file path=ppt/slides/_rels/slide3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5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6.jpg"/></Relationships>
</file>

<file path=ppt/slides/_rels/slide3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7.jpg"/></Relationships>
</file>

<file path=ppt/slides/_rels/slide3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8.jpg"/></Relationships>
</file>

<file path=ppt/slides/_rels/slide3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9.jpg"/></Relationships>
</file>

<file path=ppt/slides/_rels/slide3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0.jpg"/></Relationships>
</file>

<file path=ppt/slides/_rels/slide3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1.jpg"/></Relationships>
</file>

<file path=ppt/slides/_rels/slide3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2.jpg"/></Relationships>
</file>

<file path=ppt/slides/_rels/slide3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3.jpg"/></Relationships>
</file>

<file path=ppt/slides/_rels/slide3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4.jpg"/></Relationships>
</file>

<file path=ppt/slides/_rels/slide3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5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3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6.jpeg"/></Relationships>
</file>

<file path=ppt/slides/_rels/slide3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7.jpeg"/></Relationships>
</file>

<file path=ppt/slides/_rels/slide3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8.jpg"/></Relationships>
</file>

<file path=ppt/slides/_rels/slide3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9.jpg"/></Relationships>
</file>

<file path=ppt/slides/_rels/slide3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0.jpg"/></Relationships>
</file>

<file path=ppt/slides/_rels/slide3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1.jpg"/></Relationships>
</file>

<file path=ppt/slides/_rels/slide3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2.jpg"/></Relationships>
</file>

<file path=ppt/slides/_rels/slide3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3.jpg"/></Relationships>
</file>

<file path=ppt/slides/_rels/slide3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4.jpg"/></Relationships>
</file>

<file path=ppt/slides/_rels/slide3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5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3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6.jpg"/></Relationships>
</file>

<file path=ppt/slides/_rels/slide3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7.jpg"/></Relationships>
</file>

<file path=ppt/slides/_rels/slide3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8.jpg"/></Relationships>
</file>

<file path=ppt/slides/_rels/slide3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9.jpg"/></Relationships>
</file>

<file path=ppt/slides/_rels/slide3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0.jpg"/></Relationships>
</file>

<file path=ppt/slides/_rels/slide3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1.jpg"/></Relationships>
</file>

<file path=ppt/slides/_rels/slide3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2.jpg"/></Relationships>
</file>

<file path=ppt/slides/_rels/slide3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3.jpg"/></Relationships>
</file>

<file path=ppt/slides/_rels/slide3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4.jpg"/></Relationships>
</file>

<file path=ppt/slides/_rels/slide3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5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3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6.jpg"/></Relationships>
</file>

<file path=ppt/slides/_rels/slide3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jpg"/></Relationships>
</file>

<file path=ppt/slides/_rels/slide3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4.jpg"/></Relationships>
</file>

<file path=ppt/slides/_rels/slide3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8.jpg"/></Relationships>
</file>

<file path=ppt/slides/_rels/slide3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9.jpg"/></Relationships>
</file>

<file path=ppt/slides/_rels/slide3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0.jpg"/></Relationships>
</file>

<file path=ppt/slides/_rels/slide3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1.jpg"/></Relationships>
</file>

<file path=ppt/slides/_rels/slide3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jpg"/></Relationships>
</file>

<file path=ppt/slides/_rels/slide3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3.jpg"/></Relationships>
</file>

<file path=ppt/slides/_rels/slide3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g"/><Relationship Id="rId3" Type="http://schemas.openxmlformats.org/officeDocument/2006/relationships/image" Target="../media/image8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jp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jp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jp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3" y="1947589"/>
            <a:ext cx="7772400" cy="1470025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Regrowth </a:t>
            </a:r>
            <a:r>
              <a:rPr lang="en-US" dirty="0" smtClean="0">
                <a:solidFill>
                  <a:schemeClr val="tx1"/>
                </a:solidFill>
              </a:rPr>
              <a:t>Assessment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Protocol for a study of peyote harvestin</a:t>
            </a:r>
            <a:r>
              <a:rPr lang="en-US" sz="2400" dirty="0" smtClean="0"/>
              <a:t>g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809999"/>
            <a:ext cx="7770812" cy="2291277"/>
          </a:xfrm>
        </p:spPr>
        <p:txBody>
          <a:bodyPr>
            <a:normAutofit fontScale="55000" lnSpcReduction="20000"/>
          </a:bodyPr>
          <a:lstStyle/>
          <a:p>
            <a:r>
              <a:rPr lang="en-US" sz="3300" dirty="0" smtClean="0">
                <a:solidFill>
                  <a:schemeClr val="tx1"/>
                </a:solidFill>
              </a:rPr>
              <a:t>Cactus Conservation Institute’s signature study on the impact of peyote harvesting is the only longitudinal study ever conducted on this species. </a:t>
            </a:r>
          </a:p>
          <a:p>
            <a:endParaRPr lang="en-US" sz="3300" dirty="0">
              <a:solidFill>
                <a:schemeClr val="tx1"/>
              </a:solidFill>
            </a:endParaRPr>
          </a:p>
          <a:p>
            <a:r>
              <a:rPr lang="en-US" sz="3300" dirty="0" smtClean="0">
                <a:solidFill>
                  <a:schemeClr val="tx1"/>
                </a:solidFill>
              </a:rPr>
              <a:t>This study is ongoing and new data will be reported as CCI has resources and as long as the plants themselves remain in the field to study.</a:t>
            </a:r>
          </a:p>
          <a:p>
            <a:endParaRPr lang="en-US" sz="3300" dirty="0">
              <a:solidFill>
                <a:schemeClr val="tx1"/>
              </a:solidFill>
            </a:endParaRPr>
          </a:p>
          <a:p>
            <a:r>
              <a:rPr lang="en-US" sz="3300" dirty="0" smtClean="0">
                <a:solidFill>
                  <a:schemeClr val="tx1"/>
                </a:solidFill>
              </a:rPr>
              <a:t>These images were gathered in the 2016</a:t>
            </a:r>
            <a:r>
              <a:rPr lang="en-US" sz="3300" dirty="0" smtClean="0">
                <a:solidFill>
                  <a:schemeClr val="tx1"/>
                </a:solidFill>
              </a:rPr>
              <a:t>.</a:t>
            </a:r>
            <a:endParaRPr lang="en-US" sz="3300" dirty="0" smtClean="0">
              <a:solidFill>
                <a:schemeClr val="tx1"/>
              </a:solidFill>
            </a:endParaRPr>
          </a:p>
          <a:p>
            <a:endParaRPr lang="en-US" dirty="0"/>
          </a:p>
          <a:p>
            <a:r>
              <a:rPr lang="en-US" dirty="0" smtClean="0"/>
              <a:t> </a:t>
            </a:r>
          </a:p>
        </p:txBody>
      </p:sp>
      <p:pic>
        <p:nvPicPr>
          <p:cNvPr id="4" name="Picture 3" descr="cactus_conservation_logo_n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0" y="233288"/>
            <a:ext cx="2540000" cy="226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60257" y="6350550"/>
            <a:ext cx="8017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Copyright Cactus Conservation Institute, 2009-2020.  All rights reserved.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54965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106 - 2009</a:t>
            </a:r>
            <a:endParaRPr lang="en-US" dirty="0"/>
          </a:p>
        </p:txBody>
      </p:sp>
      <p:pic>
        <p:nvPicPr>
          <p:cNvPr id="5" name="Content Placeholder 4" descr="106_RS_2009march0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9" b="14699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3643950" y="1097314"/>
            <a:ext cx="2290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#106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04301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140 - 2016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48994" y="985098"/>
            <a:ext cx="4907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plant is dead.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319" y="2079227"/>
            <a:ext cx="4248755" cy="4248755"/>
          </a:xfrm>
        </p:spPr>
      </p:pic>
    </p:spTree>
    <p:extLst>
      <p:ext uri="{BB962C8B-B14F-4D97-AF65-F5344CB8AC3E}">
        <p14:creationId xmlns:p14="http://schemas.microsoft.com/office/powerpoint/2010/main" val="300830384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141 - 2016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92" y="2002753"/>
            <a:ext cx="2619350" cy="4637034"/>
          </a:xfrm>
        </p:spPr>
      </p:pic>
      <p:sp>
        <p:nvSpPr>
          <p:cNvPr id="3" name="TextBox 2"/>
          <p:cNvSpPr txBox="1"/>
          <p:nvPr/>
        </p:nvSpPr>
        <p:spPr>
          <a:xfrm>
            <a:off x="3670417" y="1281597"/>
            <a:ext cx="2493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54166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141 - 2016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813" y="2053542"/>
            <a:ext cx="5272782" cy="4703816"/>
          </a:xfrm>
        </p:spPr>
      </p:pic>
      <p:sp>
        <p:nvSpPr>
          <p:cNvPr id="3" name="TextBox 2"/>
          <p:cNvSpPr txBox="1"/>
          <p:nvPr/>
        </p:nvSpPr>
        <p:spPr>
          <a:xfrm>
            <a:off x="3670417" y="1281597"/>
            <a:ext cx="2493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75546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142 - 2016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762" y="1909207"/>
            <a:ext cx="4816068" cy="4816068"/>
          </a:xfrm>
        </p:spPr>
      </p:pic>
      <p:sp>
        <p:nvSpPr>
          <p:cNvPr id="3" name="TextBox 2"/>
          <p:cNvSpPr txBox="1"/>
          <p:nvPr/>
        </p:nvSpPr>
        <p:spPr>
          <a:xfrm>
            <a:off x="3670417" y="1281597"/>
            <a:ext cx="2493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02530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142 - 2016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475" y="2131723"/>
            <a:ext cx="6184033" cy="4545527"/>
          </a:xfrm>
        </p:spPr>
      </p:pic>
      <p:sp>
        <p:nvSpPr>
          <p:cNvPr id="3" name="TextBox 2"/>
          <p:cNvSpPr txBox="1"/>
          <p:nvPr/>
        </p:nvSpPr>
        <p:spPr>
          <a:xfrm>
            <a:off x="3670417" y="1281597"/>
            <a:ext cx="2493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26919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142 - 2016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475" y="2247343"/>
            <a:ext cx="6184033" cy="4314287"/>
          </a:xfrm>
        </p:spPr>
      </p:pic>
      <p:sp>
        <p:nvSpPr>
          <p:cNvPr id="3" name="TextBox 2"/>
          <p:cNvSpPr txBox="1"/>
          <p:nvPr/>
        </p:nvSpPr>
        <p:spPr>
          <a:xfrm>
            <a:off x="3670417" y="1281597"/>
            <a:ext cx="2493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73882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142 - 2016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223" y="2131723"/>
            <a:ext cx="5876537" cy="4545527"/>
          </a:xfrm>
        </p:spPr>
      </p:pic>
      <p:sp>
        <p:nvSpPr>
          <p:cNvPr id="3" name="TextBox 2"/>
          <p:cNvSpPr txBox="1"/>
          <p:nvPr/>
        </p:nvSpPr>
        <p:spPr>
          <a:xfrm>
            <a:off x="3670417" y="1281597"/>
            <a:ext cx="2493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77455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142 - 2016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223" y="2539816"/>
            <a:ext cx="5876537" cy="3729340"/>
          </a:xfrm>
        </p:spPr>
      </p:pic>
      <p:sp>
        <p:nvSpPr>
          <p:cNvPr id="3" name="TextBox 2"/>
          <p:cNvSpPr txBox="1"/>
          <p:nvPr/>
        </p:nvSpPr>
        <p:spPr>
          <a:xfrm>
            <a:off x="3670417" y="1281597"/>
            <a:ext cx="2493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8111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142 - 2016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811" y="2539816"/>
            <a:ext cx="4923360" cy="3729340"/>
          </a:xfrm>
        </p:spPr>
      </p:pic>
      <p:sp>
        <p:nvSpPr>
          <p:cNvPr id="3" name="TextBox 2"/>
          <p:cNvSpPr txBox="1"/>
          <p:nvPr/>
        </p:nvSpPr>
        <p:spPr>
          <a:xfrm>
            <a:off x="3670417" y="1281597"/>
            <a:ext cx="2493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2242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142 - 2016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252" y="1825637"/>
            <a:ext cx="2744719" cy="4858975"/>
          </a:xfrm>
        </p:spPr>
      </p:pic>
      <p:sp>
        <p:nvSpPr>
          <p:cNvPr id="3" name="TextBox 2"/>
          <p:cNvSpPr txBox="1"/>
          <p:nvPr/>
        </p:nvSpPr>
        <p:spPr>
          <a:xfrm>
            <a:off x="3670417" y="1281597"/>
            <a:ext cx="2493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213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106 - 2016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995" y="2101023"/>
            <a:ext cx="6600034" cy="3730146"/>
          </a:xfrm>
        </p:spPr>
      </p:pic>
      <p:sp>
        <p:nvSpPr>
          <p:cNvPr id="3" name="TextBox 2"/>
          <p:cNvSpPr txBox="1"/>
          <p:nvPr/>
        </p:nvSpPr>
        <p:spPr>
          <a:xfrm>
            <a:off x="489390" y="5941949"/>
            <a:ext cx="8319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heads are older growth.   Regrowth is located at the base of the largest head.  This was the source of some confusion in previous visits.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21689" y="1069504"/>
            <a:ext cx="3572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regrowth crown is missing.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07547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143 - 2016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098" y="1906042"/>
            <a:ext cx="2728631" cy="4830494"/>
          </a:xfrm>
        </p:spPr>
      </p:pic>
      <p:sp>
        <p:nvSpPr>
          <p:cNvPr id="3" name="TextBox 2"/>
          <p:cNvSpPr txBox="1"/>
          <p:nvPr/>
        </p:nvSpPr>
        <p:spPr>
          <a:xfrm>
            <a:off x="3670417" y="1281597"/>
            <a:ext cx="2493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72208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143 - 2016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098" y="1906042"/>
            <a:ext cx="2728631" cy="4830493"/>
          </a:xfrm>
        </p:spPr>
      </p:pic>
      <p:sp>
        <p:nvSpPr>
          <p:cNvPr id="3" name="TextBox 2"/>
          <p:cNvSpPr txBox="1"/>
          <p:nvPr/>
        </p:nvSpPr>
        <p:spPr>
          <a:xfrm>
            <a:off x="3670417" y="1281597"/>
            <a:ext cx="2493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6200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143 - 2016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098" y="1906042"/>
            <a:ext cx="2728630" cy="4830493"/>
          </a:xfrm>
        </p:spPr>
      </p:pic>
      <p:sp>
        <p:nvSpPr>
          <p:cNvPr id="3" name="TextBox 2"/>
          <p:cNvSpPr txBox="1"/>
          <p:nvPr/>
        </p:nvSpPr>
        <p:spPr>
          <a:xfrm>
            <a:off x="3670417" y="1281597"/>
            <a:ext cx="2493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54738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144 -2016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971" y="2035297"/>
            <a:ext cx="2619910" cy="4638025"/>
          </a:xfrm>
        </p:spPr>
      </p:pic>
      <p:sp>
        <p:nvSpPr>
          <p:cNvPr id="3" name="TextBox 2"/>
          <p:cNvSpPr txBox="1"/>
          <p:nvPr/>
        </p:nvSpPr>
        <p:spPr>
          <a:xfrm>
            <a:off x="3274245" y="1165088"/>
            <a:ext cx="3017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80464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144 -2016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69" y="2124763"/>
            <a:ext cx="6881277" cy="4587518"/>
          </a:xfrm>
        </p:spPr>
      </p:pic>
      <p:sp>
        <p:nvSpPr>
          <p:cNvPr id="3" name="TextBox 2"/>
          <p:cNvSpPr txBox="1"/>
          <p:nvPr/>
        </p:nvSpPr>
        <p:spPr>
          <a:xfrm>
            <a:off x="3274245" y="1165088"/>
            <a:ext cx="3017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46884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144 -2016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2" y="2124763"/>
            <a:ext cx="8117051" cy="4587518"/>
          </a:xfrm>
        </p:spPr>
      </p:pic>
      <p:sp>
        <p:nvSpPr>
          <p:cNvPr id="3" name="TextBox 2"/>
          <p:cNvSpPr txBox="1"/>
          <p:nvPr/>
        </p:nvSpPr>
        <p:spPr>
          <a:xfrm>
            <a:off x="3274245" y="1165088"/>
            <a:ext cx="3017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57156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144 -2016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637" y="2124763"/>
            <a:ext cx="3569340" cy="4587518"/>
          </a:xfrm>
        </p:spPr>
      </p:pic>
      <p:sp>
        <p:nvSpPr>
          <p:cNvPr id="3" name="TextBox 2"/>
          <p:cNvSpPr txBox="1"/>
          <p:nvPr/>
        </p:nvSpPr>
        <p:spPr>
          <a:xfrm>
            <a:off x="3274245" y="1165088"/>
            <a:ext cx="3017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15795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145 - 2016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158" y="2329621"/>
            <a:ext cx="7311455" cy="4132221"/>
          </a:xfrm>
        </p:spPr>
      </p:pic>
      <p:sp>
        <p:nvSpPr>
          <p:cNvPr id="3" name="TextBox 2"/>
          <p:cNvSpPr txBox="1"/>
          <p:nvPr/>
        </p:nvSpPr>
        <p:spPr>
          <a:xfrm>
            <a:off x="3763634" y="1234993"/>
            <a:ext cx="2423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75878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145 - 2016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385" y="1941407"/>
            <a:ext cx="2673890" cy="4733586"/>
          </a:xfrm>
        </p:spPr>
      </p:pic>
      <p:sp>
        <p:nvSpPr>
          <p:cNvPr id="3" name="TextBox 2"/>
          <p:cNvSpPr txBox="1"/>
          <p:nvPr/>
        </p:nvSpPr>
        <p:spPr>
          <a:xfrm>
            <a:off x="3763634" y="1234993"/>
            <a:ext cx="2423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64068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145 - 2016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032" y="2231595"/>
            <a:ext cx="7417518" cy="4192163"/>
          </a:xfrm>
        </p:spPr>
      </p:pic>
      <p:sp>
        <p:nvSpPr>
          <p:cNvPr id="3" name="TextBox 2"/>
          <p:cNvSpPr txBox="1"/>
          <p:nvPr/>
        </p:nvSpPr>
        <p:spPr>
          <a:xfrm>
            <a:off x="3763634" y="1234993"/>
            <a:ext cx="2423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976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106 - 2016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996" y="2101023"/>
            <a:ext cx="6600031" cy="3730146"/>
          </a:xfrm>
        </p:spPr>
      </p:pic>
      <p:sp>
        <p:nvSpPr>
          <p:cNvPr id="3" name="TextBox 2"/>
          <p:cNvSpPr txBox="1"/>
          <p:nvPr/>
        </p:nvSpPr>
        <p:spPr>
          <a:xfrm>
            <a:off x="489390" y="5941949"/>
            <a:ext cx="8319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heads are older growth.   Regrowth is located at the base of the largest head.  This was the source of some confusion in previous visits.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21689" y="1069504"/>
            <a:ext cx="3572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regrowth crown is missing.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44988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146 - 2016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827" y="1990645"/>
            <a:ext cx="2988365" cy="4492127"/>
          </a:xfrm>
        </p:spPr>
      </p:pic>
      <p:sp>
        <p:nvSpPr>
          <p:cNvPr id="7" name="TextBox 6"/>
          <p:cNvSpPr txBox="1"/>
          <p:nvPr/>
        </p:nvSpPr>
        <p:spPr>
          <a:xfrm>
            <a:off x="3472331" y="1254170"/>
            <a:ext cx="2889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54724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146 - 2016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389" y="2112892"/>
            <a:ext cx="6711727" cy="4173317"/>
          </a:xfrm>
        </p:spPr>
      </p:pic>
      <p:sp>
        <p:nvSpPr>
          <p:cNvPr id="7" name="TextBox 6"/>
          <p:cNvSpPr txBox="1"/>
          <p:nvPr/>
        </p:nvSpPr>
        <p:spPr>
          <a:xfrm>
            <a:off x="3472331" y="1254170"/>
            <a:ext cx="2889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66658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146 - 2016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604" y="2112892"/>
            <a:ext cx="6435296" cy="4173317"/>
          </a:xfrm>
        </p:spPr>
      </p:pic>
      <p:sp>
        <p:nvSpPr>
          <p:cNvPr id="7" name="TextBox 6"/>
          <p:cNvSpPr txBox="1"/>
          <p:nvPr/>
        </p:nvSpPr>
        <p:spPr>
          <a:xfrm>
            <a:off x="3472331" y="1254170"/>
            <a:ext cx="2889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32673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147 - 2016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43" y="2124763"/>
            <a:ext cx="6572903" cy="4585582"/>
          </a:xfrm>
        </p:spPr>
      </p:pic>
      <p:sp>
        <p:nvSpPr>
          <p:cNvPr id="3" name="TextBox 2"/>
          <p:cNvSpPr txBox="1"/>
          <p:nvPr/>
        </p:nvSpPr>
        <p:spPr>
          <a:xfrm>
            <a:off x="3437375" y="1211692"/>
            <a:ext cx="3192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37486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147 - 2016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43" y="2560147"/>
            <a:ext cx="6572903" cy="3714813"/>
          </a:xfrm>
        </p:spPr>
      </p:pic>
      <p:sp>
        <p:nvSpPr>
          <p:cNvPr id="3" name="TextBox 2"/>
          <p:cNvSpPr txBox="1"/>
          <p:nvPr/>
        </p:nvSpPr>
        <p:spPr>
          <a:xfrm>
            <a:off x="3437375" y="1211692"/>
            <a:ext cx="3192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5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147 - 2016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378" y="2560147"/>
            <a:ext cx="4276832" cy="3714813"/>
          </a:xfrm>
        </p:spPr>
      </p:pic>
      <p:sp>
        <p:nvSpPr>
          <p:cNvPr id="3" name="TextBox 2"/>
          <p:cNvSpPr txBox="1"/>
          <p:nvPr/>
        </p:nvSpPr>
        <p:spPr>
          <a:xfrm>
            <a:off x="3437375" y="1211692"/>
            <a:ext cx="3192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36388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147 - 2016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866" y="2041409"/>
            <a:ext cx="4961469" cy="4622224"/>
          </a:xfrm>
        </p:spPr>
      </p:pic>
      <p:sp>
        <p:nvSpPr>
          <p:cNvPr id="3" name="TextBox 2"/>
          <p:cNvSpPr txBox="1"/>
          <p:nvPr/>
        </p:nvSpPr>
        <p:spPr>
          <a:xfrm>
            <a:off x="3437375" y="1211692"/>
            <a:ext cx="3192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2824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148 - 2016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25" y="1981621"/>
            <a:ext cx="4669719" cy="4669719"/>
          </a:xfrm>
        </p:spPr>
      </p:pic>
      <p:sp>
        <p:nvSpPr>
          <p:cNvPr id="3" name="TextBox 2"/>
          <p:cNvSpPr txBox="1"/>
          <p:nvPr/>
        </p:nvSpPr>
        <p:spPr>
          <a:xfrm>
            <a:off x="3355810" y="1258295"/>
            <a:ext cx="2656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72548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148 - 2016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25" y="2305907"/>
            <a:ext cx="4669719" cy="4021146"/>
          </a:xfrm>
        </p:spPr>
      </p:pic>
      <p:sp>
        <p:nvSpPr>
          <p:cNvPr id="3" name="TextBox 2"/>
          <p:cNvSpPr txBox="1"/>
          <p:nvPr/>
        </p:nvSpPr>
        <p:spPr>
          <a:xfrm>
            <a:off x="3355810" y="1258295"/>
            <a:ext cx="2656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34829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148 - 2016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25" y="2363280"/>
            <a:ext cx="4669719" cy="3906399"/>
          </a:xfrm>
        </p:spPr>
      </p:pic>
      <p:sp>
        <p:nvSpPr>
          <p:cNvPr id="3" name="TextBox 2"/>
          <p:cNvSpPr txBox="1"/>
          <p:nvPr/>
        </p:nvSpPr>
        <p:spPr>
          <a:xfrm>
            <a:off x="3355810" y="1258295"/>
            <a:ext cx="2656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355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106 - 2016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996" y="2101023"/>
            <a:ext cx="6600031" cy="3730146"/>
          </a:xfrm>
        </p:spPr>
      </p:pic>
      <p:sp>
        <p:nvSpPr>
          <p:cNvPr id="3" name="TextBox 2"/>
          <p:cNvSpPr txBox="1"/>
          <p:nvPr/>
        </p:nvSpPr>
        <p:spPr>
          <a:xfrm>
            <a:off x="489390" y="5941949"/>
            <a:ext cx="8319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heads are older growth.   Regrowth is located at the base of the largest head.  This was the source of some confusion in previous visits.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39500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148 - 2016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75" y="2101023"/>
            <a:ext cx="7472775" cy="4223395"/>
          </a:xfrm>
        </p:spPr>
      </p:pic>
      <p:sp>
        <p:nvSpPr>
          <p:cNvPr id="3" name="TextBox 2"/>
          <p:cNvSpPr txBox="1"/>
          <p:nvPr/>
        </p:nvSpPr>
        <p:spPr>
          <a:xfrm>
            <a:off x="3355810" y="1258295"/>
            <a:ext cx="2656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39726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147" y="29079"/>
            <a:ext cx="7770813" cy="1371600"/>
          </a:xfrm>
        </p:spPr>
        <p:txBody>
          <a:bodyPr/>
          <a:lstStyle/>
          <a:p>
            <a:r>
              <a:rPr lang="en-US" dirty="0" smtClean="0"/>
              <a:t>Site 149 - 2016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29" y="2243465"/>
            <a:ext cx="7589515" cy="4289373"/>
          </a:xfrm>
        </p:spPr>
      </p:pic>
      <p:sp>
        <p:nvSpPr>
          <p:cNvPr id="3" name="TextBox 2"/>
          <p:cNvSpPr txBox="1"/>
          <p:nvPr/>
        </p:nvSpPr>
        <p:spPr>
          <a:xfrm>
            <a:off x="3565548" y="1216013"/>
            <a:ext cx="2913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73914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147" y="29079"/>
            <a:ext cx="7770813" cy="1371600"/>
          </a:xfrm>
        </p:spPr>
        <p:txBody>
          <a:bodyPr/>
          <a:lstStyle/>
          <a:p>
            <a:r>
              <a:rPr lang="en-US" dirty="0" smtClean="0"/>
              <a:t>Site 149 - 2016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20" y="2243465"/>
            <a:ext cx="7260132" cy="4289373"/>
          </a:xfrm>
        </p:spPr>
      </p:pic>
      <p:sp>
        <p:nvSpPr>
          <p:cNvPr id="3" name="TextBox 2"/>
          <p:cNvSpPr txBox="1"/>
          <p:nvPr/>
        </p:nvSpPr>
        <p:spPr>
          <a:xfrm>
            <a:off x="3565548" y="1216013"/>
            <a:ext cx="2913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13845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147" y="29079"/>
            <a:ext cx="7770813" cy="1371600"/>
          </a:xfrm>
        </p:spPr>
        <p:txBody>
          <a:bodyPr/>
          <a:lstStyle/>
          <a:p>
            <a:r>
              <a:rPr lang="en-US" dirty="0" smtClean="0"/>
              <a:t>Site 149 - 2016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20" y="2336544"/>
            <a:ext cx="7260132" cy="4103215"/>
          </a:xfrm>
        </p:spPr>
      </p:pic>
      <p:sp>
        <p:nvSpPr>
          <p:cNvPr id="3" name="TextBox 2"/>
          <p:cNvSpPr txBox="1"/>
          <p:nvPr/>
        </p:nvSpPr>
        <p:spPr>
          <a:xfrm>
            <a:off x="3565548" y="1216013"/>
            <a:ext cx="2913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5471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147" y="29079"/>
            <a:ext cx="7770813" cy="1371600"/>
          </a:xfrm>
        </p:spPr>
        <p:txBody>
          <a:bodyPr/>
          <a:lstStyle/>
          <a:p>
            <a:r>
              <a:rPr lang="en-US" dirty="0" smtClean="0"/>
              <a:t>Site 149 - 2016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21" y="2336544"/>
            <a:ext cx="7260130" cy="4103215"/>
          </a:xfrm>
        </p:spPr>
      </p:pic>
      <p:sp>
        <p:nvSpPr>
          <p:cNvPr id="3" name="TextBox 2"/>
          <p:cNvSpPr txBox="1"/>
          <p:nvPr/>
        </p:nvSpPr>
        <p:spPr>
          <a:xfrm>
            <a:off x="3565548" y="1216013"/>
            <a:ext cx="2913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22663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150 - 2016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28" y="2012205"/>
            <a:ext cx="2584710" cy="4575710"/>
          </a:xfrm>
        </p:spPr>
      </p:pic>
      <p:sp>
        <p:nvSpPr>
          <p:cNvPr id="3" name="TextBox 2"/>
          <p:cNvSpPr txBox="1"/>
          <p:nvPr/>
        </p:nvSpPr>
        <p:spPr>
          <a:xfrm>
            <a:off x="3449027" y="1258295"/>
            <a:ext cx="2342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Control #150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83950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150 - 2016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953" y="2169972"/>
            <a:ext cx="5341295" cy="4376894"/>
          </a:xfrm>
        </p:spPr>
      </p:pic>
      <p:sp>
        <p:nvSpPr>
          <p:cNvPr id="3" name="TextBox 2"/>
          <p:cNvSpPr txBox="1"/>
          <p:nvPr/>
        </p:nvSpPr>
        <p:spPr>
          <a:xfrm>
            <a:off x="3449027" y="1258295"/>
            <a:ext cx="2342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Control #150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66883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150 - 2016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153" y="2169972"/>
            <a:ext cx="4376894" cy="4376894"/>
          </a:xfrm>
        </p:spPr>
      </p:pic>
      <p:sp>
        <p:nvSpPr>
          <p:cNvPr id="3" name="TextBox 2"/>
          <p:cNvSpPr txBox="1"/>
          <p:nvPr/>
        </p:nvSpPr>
        <p:spPr>
          <a:xfrm>
            <a:off x="3449027" y="1258295"/>
            <a:ext cx="2342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Control #150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8255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150 - 2016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153" y="2169972"/>
            <a:ext cx="4376894" cy="4376894"/>
          </a:xfrm>
        </p:spPr>
      </p:pic>
      <p:sp>
        <p:nvSpPr>
          <p:cNvPr id="3" name="TextBox 2"/>
          <p:cNvSpPr txBox="1"/>
          <p:nvPr/>
        </p:nvSpPr>
        <p:spPr>
          <a:xfrm>
            <a:off x="3449027" y="1258295"/>
            <a:ext cx="2342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Control #150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49141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150 - 2016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153" y="2235438"/>
            <a:ext cx="4376894" cy="4245961"/>
          </a:xfrm>
        </p:spPr>
      </p:pic>
      <p:sp>
        <p:nvSpPr>
          <p:cNvPr id="3" name="TextBox 2"/>
          <p:cNvSpPr txBox="1"/>
          <p:nvPr/>
        </p:nvSpPr>
        <p:spPr>
          <a:xfrm>
            <a:off x="3449027" y="1258295"/>
            <a:ext cx="2342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Control #150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863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106 - 2016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996" y="2101023"/>
            <a:ext cx="6600031" cy="3730145"/>
          </a:xfrm>
        </p:spPr>
      </p:pic>
      <p:sp>
        <p:nvSpPr>
          <p:cNvPr id="3" name="TextBox 2"/>
          <p:cNvSpPr txBox="1"/>
          <p:nvPr/>
        </p:nvSpPr>
        <p:spPr>
          <a:xfrm>
            <a:off x="489390" y="5941949"/>
            <a:ext cx="8319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heads are older growth.   Regrowth is located at the base of the largest head.  This was the source of some confusion in previous visits.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934582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151 - 2016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516" y="2038951"/>
            <a:ext cx="2071309" cy="3666838"/>
          </a:xfrm>
        </p:spPr>
      </p:pic>
      <p:sp>
        <p:nvSpPr>
          <p:cNvPr id="3" name="TextBox 2"/>
          <p:cNvSpPr txBox="1"/>
          <p:nvPr/>
        </p:nvSpPr>
        <p:spPr>
          <a:xfrm>
            <a:off x="332347" y="5871971"/>
            <a:ext cx="7667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area apparently experiences a lot of hog traffic.  Both broken crowns we replanted were nowhere to be seen.  The original control plant is still putting on new growth. 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06177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151 - 2016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559" y="2169524"/>
            <a:ext cx="2071309" cy="3666836"/>
          </a:xfrm>
        </p:spPr>
      </p:pic>
      <p:sp>
        <p:nvSpPr>
          <p:cNvPr id="3" name="TextBox 2"/>
          <p:cNvSpPr txBox="1"/>
          <p:nvPr/>
        </p:nvSpPr>
        <p:spPr>
          <a:xfrm>
            <a:off x="332347" y="5871971"/>
            <a:ext cx="7667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area apparently experiences a lot of hog traffic.  Both broken crowns we replanted were nowhere to be seen.  The original control plant is still putting on new growth. 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63167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151 - 2016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604" y="2053332"/>
            <a:ext cx="3691427" cy="3691427"/>
          </a:xfrm>
        </p:spPr>
      </p:pic>
      <p:sp>
        <p:nvSpPr>
          <p:cNvPr id="3" name="TextBox 2"/>
          <p:cNvSpPr txBox="1"/>
          <p:nvPr/>
        </p:nvSpPr>
        <p:spPr>
          <a:xfrm>
            <a:off x="332347" y="5871971"/>
            <a:ext cx="7667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area apparently experiences a lot of hog traffic.  Both broken crowns we replanted were nowhere to be seen.  The original control plant is still putting on new growth. 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81699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151 - 2016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435" y="2053332"/>
            <a:ext cx="2843765" cy="3691427"/>
          </a:xfrm>
        </p:spPr>
      </p:pic>
      <p:sp>
        <p:nvSpPr>
          <p:cNvPr id="3" name="TextBox 2"/>
          <p:cNvSpPr txBox="1"/>
          <p:nvPr/>
        </p:nvSpPr>
        <p:spPr>
          <a:xfrm>
            <a:off x="332347" y="5871971"/>
            <a:ext cx="7667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area apparently experiences a lot of hog traffic.  Both broken crowns we replanted were nowhere to be seen.  The original control plant is still putting on new growth. 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7883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151 - 2016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718" y="2053332"/>
            <a:ext cx="2085199" cy="3691427"/>
          </a:xfrm>
        </p:spPr>
      </p:pic>
      <p:sp>
        <p:nvSpPr>
          <p:cNvPr id="3" name="TextBox 2"/>
          <p:cNvSpPr txBox="1"/>
          <p:nvPr/>
        </p:nvSpPr>
        <p:spPr>
          <a:xfrm>
            <a:off x="332347" y="5871971"/>
            <a:ext cx="7667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area apparently experiences a lot of hog traffic.  Both broken crowns we replanted were nowhere to be seen.  The original control plant is still putting on new growth. 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2785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151 - 2016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718" y="2053332"/>
            <a:ext cx="2085199" cy="3691427"/>
          </a:xfrm>
        </p:spPr>
      </p:pic>
      <p:sp>
        <p:nvSpPr>
          <p:cNvPr id="3" name="TextBox 2"/>
          <p:cNvSpPr txBox="1"/>
          <p:nvPr/>
        </p:nvSpPr>
        <p:spPr>
          <a:xfrm>
            <a:off x="332347" y="5871971"/>
            <a:ext cx="7667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area apparently experiences a lot of hog traffic.  Both broken crowns we replanted were nowhere to be seen.  The original control plant is still putting on new growth. 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8465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152 - 2016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125" y="1979616"/>
            <a:ext cx="2715014" cy="4806388"/>
          </a:xfrm>
        </p:spPr>
      </p:pic>
      <p:sp>
        <p:nvSpPr>
          <p:cNvPr id="4" name="TextBox 3"/>
          <p:cNvSpPr txBox="1"/>
          <p:nvPr/>
        </p:nvSpPr>
        <p:spPr>
          <a:xfrm>
            <a:off x="685800" y="1222629"/>
            <a:ext cx="7875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78838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152 - 2016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125" y="1979617"/>
            <a:ext cx="2715014" cy="4806386"/>
          </a:xfrm>
        </p:spPr>
      </p:pic>
      <p:sp>
        <p:nvSpPr>
          <p:cNvPr id="4" name="TextBox 3"/>
          <p:cNvSpPr txBox="1"/>
          <p:nvPr/>
        </p:nvSpPr>
        <p:spPr>
          <a:xfrm>
            <a:off x="685800" y="1222629"/>
            <a:ext cx="7875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8211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152 - 2016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125" y="1979617"/>
            <a:ext cx="2715013" cy="4806386"/>
          </a:xfrm>
        </p:spPr>
      </p:pic>
      <p:sp>
        <p:nvSpPr>
          <p:cNvPr id="4" name="TextBox 3"/>
          <p:cNvSpPr txBox="1"/>
          <p:nvPr/>
        </p:nvSpPr>
        <p:spPr>
          <a:xfrm>
            <a:off x="685800" y="1222629"/>
            <a:ext cx="7875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32843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152 - 2016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125" y="1979617"/>
            <a:ext cx="2715013" cy="4806385"/>
          </a:xfrm>
        </p:spPr>
      </p:pic>
      <p:sp>
        <p:nvSpPr>
          <p:cNvPr id="4" name="TextBox 3"/>
          <p:cNvSpPr txBox="1"/>
          <p:nvPr/>
        </p:nvSpPr>
        <p:spPr>
          <a:xfrm>
            <a:off x="685800" y="1222629"/>
            <a:ext cx="7875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724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106 - 2016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997" y="2101023"/>
            <a:ext cx="6600029" cy="3730145"/>
          </a:xfrm>
        </p:spPr>
      </p:pic>
      <p:sp>
        <p:nvSpPr>
          <p:cNvPr id="3" name="TextBox 2"/>
          <p:cNvSpPr txBox="1"/>
          <p:nvPr/>
        </p:nvSpPr>
        <p:spPr>
          <a:xfrm>
            <a:off x="489390" y="5941949"/>
            <a:ext cx="8319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heads are older growth.   Regrowth is located at the base of the largest head.  This was the source of some confusion in previous visits.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63822" y="1222629"/>
            <a:ext cx="4356122" cy="367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bit of dried peyote stem ‘bark’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24191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152 - 2016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697" y="2017932"/>
            <a:ext cx="6818115" cy="4720232"/>
          </a:xfrm>
        </p:spPr>
      </p:pic>
      <p:sp>
        <p:nvSpPr>
          <p:cNvPr id="4" name="TextBox 3"/>
          <p:cNvSpPr txBox="1"/>
          <p:nvPr/>
        </p:nvSpPr>
        <p:spPr>
          <a:xfrm>
            <a:off x="685800" y="1222629"/>
            <a:ext cx="7875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50644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153 - 2016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210" y="1983638"/>
            <a:ext cx="2682517" cy="4748859"/>
          </a:xfrm>
        </p:spPr>
      </p:pic>
    </p:spTree>
    <p:extLst>
      <p:ext uri="{BB962C8B-B14F-4D97-AF65-F5344CB8AC3E}">
        <p14:creationId xmlns:p14="http://schemas.microsoft.com/office/powerpoint/2010/main" val="226984615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153 - 2016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09" y="2112893"/>
            <a:ext cx="7853901" cy="4438794"/>
          </a:xfrm>
        </p:spPr>
      </p:pic>
    </p:spTree>
    <p:extLst>
      <p:ext uri="{BB962C8B-B14F-4D97-AF65-F5344CB8AC3E}">
        <p14:creationId xmlns:p14="http://schemas.microsoft.com/office/powerpoint/2010/main" val="161913200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153 - 2016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911" y="2148504"/>
            <a:ext cx="5295205" cy="4457928"/>
          </a:xfrm>
        </p:spPr>
      </p:pic>
    </p:spTree>
    <p:extLst>
      <p:ext uri="{BB962C8B-B14F-4D97-AF65-F5344CB8AC3E}">
        <p14:creationId xmlns:p14="http://schemas.microsoft.com/office/powerpoint/2010/main" val="404151316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153 - 2016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425" y="2148504"/>
            <a:ext cx="2518177" cy="4457928"/>
          </a:xfrm>
        </p:spPr>
      </p:pic>
    </p:spTree>
    <p:extLst>
      <p:ext uri="{BB962C8B-B14F-4D97-AF65-F5344CB8AC3E}">
        <p14:creationId xmlns:p14="http://schemas.microsoft.com/office/powerpoint/2010/main" val="915825971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153 - 2016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504" y="2112893"/>
            <a:ext cx="5502917" cy="4479938"/>
          </a:xfrm>
        </p:spPr>
      </p:pic>
    </p:spTree>
    <p:extLst>
      <p:ext uri="{BB962C8B-B14F-4D97-AF65-F5344CB8AC3E}">
        <p14:creationId xmlns:p14="http://schemas.microsoft.com/office/powerpoint/2010/main" val="104418221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154 - 2016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14" y="2580609"/>
            <a:ext cx="6302728" cy="3562118"/>
          </a:xfrm>
        </p:spPr>
      </p:pic>
    </p:spTree>
    <p:extLst>
      <p:ext uri="{BB962C8B-B14F-4D97-AF65-F5344CB8AC3E}">
        <p14:creationId xmlns:p14="http://schemas.microsoft.com/office/powerpoint/2010/main" val="2552316112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154 - 2016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477" y="1987100"/>
            <a:ext cx="6086152" cy="4343536"/>
          </a:xfrm>
        </p:spPr>
      </p:pic>
    </p:spTree>
    <p:extLst>
      <p:ext uri="{BB962C8B-B14F-4D97-AF65-F5344CB8AC3E}">
        <p14:creationId xmlns:p14="http://schemas.microsoft.com/office/powerpoint/2010/main" val="423314358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154 - 2016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71" y="1987100"/>
            <a:ext cx="2956763" cy="4343536"/>
          </a:xfrm>
        </p:spPr>
      </p:pic>
    </p:spTree>
    <p:extLst>
      <p:ext uri="{BB962C8B-B14F-4D97-AF65-F5344CB8AC3E}">
        <p14:creationId xmlns:p14="http://schemas.microsoft.com/office/powerpoint/2010/main" val="379576645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154 - 2016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85" y="2255335"/>
            <a:ext cx="7233065" cy="4087916"/>
          </a:xfrm>
        </p:spPr>
      </p:pic>
    </p:spTree>
    <p:extLst>
      <p:ext uri="{BB962C8B-B14F-4D97-AF65-F5344CB8AC3E}">
        <p14:creationId xmlns:p14="http://schemas.microsoft.com/office/powerpoint/2010/main" val="3224032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106 - 2016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997" y="2101023"/>
            <a:ext cx="6600029" cy="3730144"/>
          </a:xfrm>
        </p:spPr>
      </p:pic>
      <p:sp>
        <p:nvSpPr>
          <p:cNvPr id="3" name="TextBox 2"/>
          <p:cNvSpPr txBox="1"/>
          <p:nvPr/>
        </p:nvSpPr>
        <p:spPr>
          <a:xfrm>
            <a:off x="489390" y="5941949"/>
            <a:ext cx="8319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heads are older growth.   Regrowth is located at the base of the largest head.  This was the source of some confusion in previous visits.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0248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154 - 2016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779" y="2255335"/>
            <a:ext cx="6398477" cy="4087916"/>
          </a:xfrm>
        </p:spPr>
      </p:pic>
    </p:spTree>
    <p:extLst>
      <p:ext uri="{BB962C8B-B14F-4D97-AF65-F5344CB8AC3E}">
        <p14:creationId xmlns:p14="http://schemas.microsoft.com/office/powerpoint/2010/main" val="1954717226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154 - 2016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779" y="2491176"/>
            <a:ext cx="6398477" cy="3616233"/>
          </a:xfrm>
        </p:spPr>
      </p:pic>
    </p:spTree>
    <p:extLst>
      <p:ext uri="{BB962C8B-B14F-4D97-AF65-F5344CB8AC3E}">
        <p14:creationId xmlns:p14="http://schemas.microsoft.com/office/powerpoint/2010/main" val="404236561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155 - 2016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33" y="2101023"/>
            <a:ext cx="7293387" cy="4122009"/>
          </a:xfrm>
        </p:spPr>
      </p:pic>
    </p:spTree>
    <p:extLst>
      <p:ext uri="{BB962C8B-B14F-4D97-AF65-F5344CB8AC3E}">
        <p14:creationId xmlns:p14="http://schemas.microsoft.com/office/powerpoint/2010/main" val="401317967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155 - 2016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514" y="2101023"/>
            <a:ext cx="2328425" cy="4122009"/>
          </a:xfrm>
        </p:spPr>
      </p:pic>
    </p:spTree>
    <p:extLst>
      <p:ext uri="{BB962C8B-B14F-4D97-AF65-F5344CB8AC3E}">
        <p14:creationId xmlns:p14="http://schemas.microsoft.com/office/powerpoint/2010/main" val="291507858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155 - 2016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722" y="2101023"/>
            <a:ext cx="4122009" cy="4122009"/>
          </a:xfrm>
        </p:spPr>
      </p:pic>
    </p:spTree>
    <p:extLst>
      <p:ext uri="{BB962C8B-B14F-4D97-AF65-F5344CB8AC3E}">
        <p14:creationId xmlns:p14="http://schemas.microsoft.com/office/powerpoint/2010/main" val="1947537525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156 - 2016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774" y="2065412"/>
            <a:ext cx="3161294" cy="4515652"/>
          </a:xfrm>
        </p:spPr>
      </p:pic>
    </p:spTree>
    <p:extLst>
      <p:ext uri="{BB962C8B-B14F-4D97-AF65-F5344CB8AC3E}">
        <p14:creationId xmlns:p14="http://schemas.microsoft.com/office/powerpoint/2010/main" val="3552204183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156 - 2016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90" y="2077282"/>
            <a:ext cx="7072926" cy="4428135"/>
          </a:xfrm>
        </p:spPr>
      </p:pic>
    </p:spTree>
    <p:extLst>
      <p:ext uri="{BB962C8B-B14F-4D97-AF65-F5344CB8AC3E}">
        <p14:creationId xmlns:p14="http://schemas.microsoft.com/office/powerpoint/2010/main" val="2237926673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156 - 2016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307" y="2077282"/>
            <a:ext cx="6204692" cy="4428135"/>
          </a:xfrm>
        </p:spPr>
      </p:pic>
    </p:spTree>
    <p:extLst>
      <p:ext uri="{BB962C8B-B14F-4D97-AF65-F5344CB8AC3E}">
        <p14:creationId xmlns:p14="http://schemas.microsoft.com/office/powerpoint/2010/main" val="4181809555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156 - 2016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79" y="2077282"/>
            <a:ext cx="2501348" cy="4428135"/>
          </a:xfrm>
        </p:spPr>
      </p:pic>
    </p:spTree>
    <p:extLst>
      <p:ext uri="{BB962C8B-B14F-4D97-AF65-F5344CB8AC3E}">
        <p14:creationId xmlns:p14="http://schemas.microsoft.com/office/powerpoint/2010/main" val="2377126099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156 - 2016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46" y="2124763"/>
            <a:ext cx="7648467" cy="4322691"/>
          </a:xfrm>
        </p:spPr>
      </p:pic>
    </p:spTree>
    <p:extLst>
      <p:ext uri="{BB962C8B-B14F-4D97-AF65-F5344CB8AC3E}">
        <p14:creationId xmlns:p14="http://schemas.microsoft.com/office/powerpoint/2010/main" val="3550269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106 - 2016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998" y="2101023"/>
            <a:ext cx="6600027" cy="3730144"/>
          </a:xfrm>
        </p:spPr>
      </p:pic>
      <p:sp>
        <p:nvSpPr>
          <p:cNvPr id="3" name="TextBox 2"/>
          <p:cNvSpPr txBox="1"/>
          <p:nvPr/>
        </p:nvSpPr>
        <p:spPr>
          <a:xfrm>
            <a:off x="489390" y="5941949"/>
            <a:ext cx="8319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heads are older growth.   Regrowth is located at the base of the largest head.  This was the source of some confusion in previous visits.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52311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157 - 2016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38" y="2124763"/>
            <a:ext cx="7512434" cy="4245808"/>
          </a:xfrm>
        </p:spPr>
      </p:pic>
    </p:spTree>
    <p:extLst>
      <p:ext uri="{BB962C8B-B14F-4D97-AF65-F5344CB8AC3E}">
        <p14:creationId xmlns:p14="http://schemas.microsoft.com/office/powerpoint/2010/main" val="143179538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157 - 2016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209" y="2124763"/>
            <a:ext cx="6067292" cy="4245808"/>
          </a:xfrm>
        </p:spPr>
      </p:pic>
    </p:spTree>
    <p:extLst>
      <p:ext uri="{BB962C8B-B14F-4D97-AF65-F5344CB8AC3E}">
        <p14:creationId xmlns:p14="http://schemas.microsoft.com/office/powerpoint/2010/main" val="3271465324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157 - 2016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547" y="2124763"/>
            <a:ext cx="4930615" cy="4245808"/>
          </a:xfrm>
        </p:spPr>
      </p:pic>
    </p:spTree>
    <p:extLst>
      <p:ext uri="{BB962C8B-B14F-4D97-AF65-F5344CB8AC3E}">
        <p14:creationId xmlns:p14="http://schemas.microsoft.com/office/powerpoint/2010/main" val="3041826202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158 - 2016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92" y="2184114"/>
            <a:ext cx="7367523" cy="4163909"/>
          </a:xfrm>
        </p:spPr>
      </p:pic>
    </p:spTree>
    <p:extLst>
      <p:ext uri="{BB962C8B-B14F-4D97-AF65-F5344CB8AC3E}">
        <p14:creationId xmlns:p14="http://schemas.microsoft.com/office/powerpoint/2010/main" val="4172794245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158 - 2016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93" y="2184114"/>
            <a:ext cx="7367521" cy="4163909"/>
          </a:xfrm>
        </p:spPr>
      </p:pic>
    </p:spTree>
    <p:extLst>
      <p:ext uri="{BB962C8B-B14F-4D97-AF65-F5344CB8AC3E}">
        <p14:creationId xmlns:p14="http://schemas.microsoft.com/office/powerpoint/2010/main" val="3572155023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158 - 2016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124" y="2184114"/>
            <a:ext cx="5834459" cy="4163909"/>
          </a:xfrm>
        </p:spPr>
      </p:pic>
    </p:spTree>
    <p:extLst>
      <p:ext uri="{BB962C8B-B14F-4D97-AF65-F5344CB8AC3E}">
        <p14:creationId xmlns:p14="http://schemas.microsoft.com/office/powerpoint/2010/main" val="3708297562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158 - 2016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20" y="2290946"/>
            <a:ext cx="7273452" cy="4110743"/>
          </a:xfrm>
        </p:spPr>
      </p:pic>
    </p:spTree>
    <p:extLst>
      <p:ext uri="{BB962C8B-B14F-4D97-AF65-F5344CB8AC3E}">
        <p14:creationId xmlns:p14="http://schemas.microsoft.com/office/powerpoint/2010/main" val="3898330649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159 - 2016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780" y="2435276"/>
            <a:ext cx="6352648" cy="3590332"/>
          </a:xfrm>
        </p:spPr>
      </p:pic>
    </p:spTree>
    <p:extLst>
      <p:ext uri="{BB962C8B-B14F-4D97-AF65-F5344CB8AC3E}">
        <p14:creationId xmlns:p14="http://schemas.microsoft.com/office/powerpoint/2010/main" val="4039250915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159 - 2016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474" y="2056916"/>
            <a:ext cx="5016398" cy="4341114"/>
          </a:xfrm>
        </p:spPr>
      </p:pic>
    </p:spTree>
    <p:extLst>
      <p:ext uri="{BB962C8B-B14F-4D97-AF65-F5344CB8AC3E}">
        <p14:creationId xmlns:p14="http://schemas.microsoft.com/office/powerpoint/2010/main" val="1567744224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159 - 2016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474" y="2287370"/>
            <a:ext cx="5016398" cy="3880205"/>
          </a:xfrm>
        </p:spPr>
      </p:pic>
    </p:spTree>
    <p:extLst>
      <p:ext uri="{BB962C8B-B14F-4D97-AF65-F5344CB8AC3E}">
        <p14:creationId xmlns:p14="http://schemas.microsoft.com/office/powerpoint/2010/main" val="3356284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106 - 2016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998" y="2101023"/>
            <a:ext cx="6600027" cy="3730143"/>
          </a:xfrm>
        </p:spPr>
      </p:pic>
      <p:sp>
        <p:nvSpPr>
          <p:cNvPr id="3" name="TextBox 2"/>
          <p:cNvSpPr txBox="1"/>
          <p:nvPr/>
        </p:nvSpPr>
        <p:spPr>
          <a:xfrm>
            <a:off x="489390" y="5941949"/>
            <a:ext cx="8319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heads are older growth.   Regrowth is located at the base of the largest head.  This was the source of some confusion in previous visits.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965066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160 - 2016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994" y="2075965"/>
            <a:ext cx="2544656" cy="4504803"/>
          </a:xfrm>
        </p:spPr>
      </p:pic>
    </p:spTree>
    <p:extLst>
      <p:ext uri="{BB962C8B-B14F-4D97-AF65-F5344CB8AC3E}">
        <p14:creationId xmlns:p14="http://schemas.microsoft.com/office/powerpoint/2010/main" val="914209951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160 - 2016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867" y="2084271"/>
            <a:ext cx="6670684" cy="4539770"/>
          </a:xfrm>
        </p:spPr>
      </p:pic>
    </p:spTree>
    <p:extLst>
      <p:ext uri="{BB962C8B-B14F-4D97-AF65-F5344CB8AC3E}">
        <p14:creationId xmlns:p14="http://schemas.microsoft.com/office/powerpoint/2010/main" val="63159425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160 - 2016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517" y="2084271"/>
            <a:ext cx="6149384" cy="4539770"/>
          </a:xfrm>
        </p:spPr>
      </p:pic>
    </p:spTree>
    <p:extLst>
      <p:ext uri="{BB962C8B-B14F-4D97-AF65-F5344CB8AC3E}">
        <p14:creationId xmlns:p14="http://schemas.microsoft.com/office/powerpoint/2010/main" val="749812200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160 - 2016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91" y="2148504"/>
            <a:ext cx="7456121" cy="4213983"/>
          </a:xfrm>
        </p:spPr>
      </p:pic>
    </p:spTree>
    <p:extLst>
      <p:ext uri="{BB962C8B-B14F-4D97-AF65-F5344CB8AC3E}">
        <p14:creationId xmlns:p14="http://schemas.microsoft.com/office/powerpoint/2010/main" val="3770412938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161 - 2016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29" y="2338427"/>
            <a:ext cx="7177682" cy="4056616"/>
          </a:xfrm>
        </p:spPr>
      </p:pic>
    </p:spTree>
    <p:extLst>
      <p:ext uri="{BB962C8B-B14F-4D97-AF65-F5344CB8AC3E}">
        <p14:creationId xmlns:p14="http://schemas.microsoft.com/office/powerpoint/2010/main" val="3650781691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161 - 2016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662" y="2290947"/>
            <a:ext cx="4056616" cy="4056616"/>
          </a:xfrm>
        </p:spPr>
      </p:pic>
    </p:spTree>
    <p:extLst>
      <p:ext uri="{BB962C8B-B14F-4D97-AF65-F5344CB8AC3E}">
        <p14:creationId xmlns:p14="http://schemas.microsoft.com/office/powerpoint/2010/main" val="3243104174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161 - 2016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185" y="2065412"/>
            <a:ext cx="4891094" cy="4588013"/>
          </a:xfrm>
        </p:spPr>
      </p:pic>
    </p:spTree>
    <p:extLst>
      <p:ext uri="{BB962C8B-B14F-4D97-AF65-F5344CB8AC3E}">
        <p14:creationId xmlns:p14="http://schemas.microsoft.com/office/powerpoint/2010/main" val="1575217891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161 - 2016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04" y="2136633"/>
            <a:ext cx="7672346" cy="4336187"/>
          </a:xfrm>
        </p:spPr>
      </p:pic>
    </p:spTree>
    <p:extLst>
      <p:ext uri="{BB962C8B-B14F-4D97-AF65-F5344CB8AC3E}">
        <p14:creationId xmlns:p14="http://schemas.microsoft.com/office/powerpoint/2010/main" val="244136515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162 - 2016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31" y="1995415"/>
            <a:ext cx="7810886" cy="4414485"/>
          </a:xfrm>
        </p:spPr>
      </p:pic>
    </p:spTree>
    <p:extLst>
      <p:ext uri="{BB962C8B-B14F-4D97-AF65-F5344CB8AC3E}">
        <p14:creationId xmlns:p14="http://schemas.microsoft.com/office/powerpoint/2010/main" val="3450844992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162 - 2016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66" y="1995415"/>
            <a:ext cx="6932815" cy="4414485"/>
          </a:xfrm>
        </p:spPr>
      </p:pic>
    </p:spTree>
    <p:extLst>
      <p:ext uri="{BB962C8B-B14F-4D97-AF65-F5344CB8AC3E}">
        <p14:creationId xmlns:p14="http://schemas.microsoft.com/office/powerpoint/2010/main" val="20866632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107 - 2016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#107 was skipped due to time constraints and it is known to be dead.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190658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162 - 2016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295" y="1995415"/>
            <a:ext cx="6632356" cy="4414485"/>
          </a:xfrm>
        </p:spPr>
      </p:pic>
    </p:spTree>
    <p:extLst>
      <p:ext uri="{BB962C8B-B14F-4D97-AF65-F5344CB8AC3E}">
        <p14:creationId xmlns:p14="http://schemas.microsoft.com/office/powerpoint/2010/main" val="1262293686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163 - 2016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777" y="1994190"/>
            <a:ext cx="3222050" cy="4402781"/>
          </a:xfrm>
        </p:spPr>
      </p:pic>
    </p:spTree>
    <p:extLst>
      <p:ext uri="{BB962C8B-B14F-4D97-AF65-F5344CB8AC3E}">
        <p14:creationId xmlns:p14="http://schemas.microsoft.com/office/powerpoint/2010/main" val="412768029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163 - 2016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289" y="1994190"/>
            <a:ext cx="2487026" cy="4402781"/>
          </a:xfrm>
        </p:spPr>
      </p:pic>
    </p:spTree>
    <p:extLst>
      <p:ext uri="{BB962C8B-B14F-4D97-AF65-F5344CB8AC3E}">
        <p14:creationId xmlns:p14="http://schemas.microsoft.com/office/powerpoint/2010/main" val="594360251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163 - 2016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248" y="1948010"/>
            <a:ext cx="5674087" cy="4613226"/>
          </a:xfrm>
        </p:spPr>
      </p:pic>
    </p:spTree>
    <p:extLst>
      <p:ext uri="{BB962C8B-B14F-4D97-AF65-F5344CB8AC3E}">
        <p14:creationId xmlns:p14="http://schemas.microsoft.com/office/powerpoint/2010/main" val="766071208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163 - 2016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083" y="1948010"/>
            <a:ext cx="5644417" cy="4613226"/>
          </a:xfrm>
        </p:spPr>
      </p:pic>
    </p:spTree>
    <p:extLst>
      <p:ext uri="{BB962C8B-B14F-4D97-AF65-F5344CB8AC3E}">
        <p14:creationId xmlns:p14="http://schemas.microsoft.com/office/powerpoint/2010/main" val="1288902733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164 - 2016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28" y="2124762"/>
            <a:ext cx="7689791" cy="4346045"/>
          </a:xfrm>
        </p:spPr>
      </p:pic>
    </p:spTree>
    <p:extLst>
      <p:ext uri="{BB962C8B-B14F-4D97-AF65-F5344CB8AC3E}">
        <p14:creationId xmlns:p14="http://schemas.microsoft.com/office/powerpoint/2010/main" val="854707037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164 - 2016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103" y="2124762"/>
            <a:ext cx="4104841" cy="4346045"/>
          </a:xfrm>
        </p:spPr>
      </p:pic>
    </p:spTree>
    <p:extLst>
      <p:ext uri="{BB962C8B-B14F-4D97-AF65-F5344CB8AC3E}">
        <p14:creationId xmlns:p14="http://schemas.microsoft.com/office/powerpoint/2010/main" val="2310047845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164 - 2016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85" y="2160374"/>
            <a:ext cx="6774331" cy="4313569"/>
          </a:xfrm>
        </p:spPr>
      </p:pic>
    </p:spTree>
    <p:extLst>
      <p:ext uri="{BB962C8B-B14F-4D97-AF65-F5344CB8AC3E}">
        <p14:creationId xmlns:p14="http://schemas.microsoft.com/office/powerpoint/2010/main" val="2413835388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164 - 2016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090" y="2160374"/>
            <a:ext cx="6629721" cy="4313569"/>
          </a:xfrm>
        </p:spPr>
      </p:pic>
    </p:spTree>
    <p:extLst>
      <p:ext uri="{BB962C8B-B14F-4D97-AF65-F5344CB8AC3E}">
        <p14:creationId xmlns:p14="http://schemas.microsoft.com/office/powerpoint/2010/main" val="3954656215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164 - 2016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090" y="2443696"/>
            <a:ext cx="6629721" cy="3746925"/>
          </a:xfrm>
        </p:spPr>
      </p:pic>
    </p:spTree>
    <p:extLst>
      <p:ext uri="{BB962C8B-B14F-4D97-AF65-F5344CB8AC3E}">
        <p14:creationId xmlns:p14="http://schemas.microsoft.com/office/powerpoint/2010/main" val="2872400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101 - 2016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#101 was skipped due to time constraints and a history of absence.  No regrowth on #101.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3735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0730"/>
            <a:ext cx="7770813" cy="1371600"/>
          </a:xfrm>
        </p:spPr>
        <p:txBody>
          <a:bodyPr/>
          <a:lstStyle/>
          <a:p>
            <a:r>
              <a:rPr lang="en-US" dirty="0" smtClean="0"/>
              <a:t>Site 108 - 2016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98" y="2120572"/>
            <a:ext cx="7216683" cy="4078659"/>
          </a:xfrm>
        </p:spPr>
      </p:pic>
      <p:sp>
        <p:nvSpPr>
          <p:cNvPr id="3" name="TextBox 2"/>
          <p:cNvSpPr txBox="1"/>
          <p:nvPr/>
        </p:nvSpPr>
        <p:spPr>
          <a:xfrm>
            <a:off x="2943647" y="1200041"/>
            <a:ext cx="4415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apparent regrowth on #108.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51882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164 - 2016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843" y="1982322"/>
            <a:ext cx="2625904" cy="4648636"/>
          </a:xfrm>
        </p:spPr>
      </p:pic>
    </p:spTree>
    <p:extLst>
      <p:ext uri="{BB962C8B-B14F-4D97-AF65-F5344CB8AC3E}">
        <p14:creationId xmlns:p14="http://schemas.microsoft.com/office/powerpoint/2010/main" val="941293715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164 - 2016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04" y="2006061"/>
            <a:ext cx="7819260" cy="4419217"/>
          </a:xfrm>
        </p:spPr>
      </p:pic>
    </p:spTree>
    <p:extLst>
      <p:ext uri="{BB962C8B-B14F-4D97-AF65-F5344CB8AC3E}">
        <p14:creationId xmlns:p14="http://schemas.microsoft.com/office/powerpoint/2010/main" val="3117875456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164 - 2016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679" y="2006061"/>
            <a:ext cx="2496310" cy="4419217"/>
          </a:xfrm>
        </p:spPr>
      </p:pic>
    </p:spTree>
    <p:extLst>
      <p:ext uri="{BB962C8B-B14F-4D97-AF65-F5344CB8AC3E}">
        <p14:creationId xmlns:p14="http://schemas.microsoft.com/office/powerpoint/2010/main" val="2966310549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164 - 2016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24" y="2036517"/>
            <a:ext cx="8137219" cy="4598917"/>
          </a:xfrm>
        </p:spPr>
      </p:pic>
    </p:spTree>
    <p:extLst>
      <p:ext uri="{BB962C8B-B14F-4D97-AF65-F5344CB8AC3E}">
        <p14:creationId xmlns:p14="http://schemas.microsoft.com/office/powerpoint/2010/main" val="2347662452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164 - 2016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93" y="2036517"/>
            <a:ext cx="7538680" cy="4598917"/>
          </a:xfrm>
        </p:spPr>
      </p:pic>
    </p:spTree>
    <p:extLst>
      <p:ext uri="{BB962C8B-B14F-4D97-AF65-F5344CB8AC3E}">
        <p14:creationId xmlns:p14="http://schemas.microsoft.com/office/powerpoint/2010/main" val="1061235845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164 - 2016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937" y="2036517"/>
            <a:ext cx="2952391" cy="4598917"/>
          </a:xfrm>
        </p:spPr>
      </p:pic>
    </p:spTree>
    <p:extLst>
      <p:ext uri="{BB962C8B-B14F-4D97-AF65-F5344CB8AC3E}">
        <p14:creationId xmlns:p14="http://schemas.microsoft.com/office/powerpoint/2010/main" val="2343896826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165 - 2016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98" y="1938243"/>
            <a:ext cx="6777509" cy="3830451"/>
          </a:xfrm>
        </p:spPr>
      </p:pic>
      <p:sp>
        <p:nvSpPr>
          <p:cNvPr id="3" name="TextBox 2"/>
          <p:cNvSpPr txBox="1"/>
          <p:nvPr/>
        </p:nvSpPr>
        <p:spPr>
          <a:xfrm>
            <a:off x="249260" y="5934670"/>
            <a:ext cx="8593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Control #165 died of disease.  It and its tag had been dug up.  The hollowed-out center suggests that a cactus borer might have been involved but we have not yet determined the organism that was responsible.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572065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165 - 2016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699" y="1911101"/>
            <a:ext cx="5489502" cy="3964641"/>
          </a:xfrm>
        </p:spPr>
      </p:pic>
      <p:sp>
        <p:nvSpPr>
          <p:cNvPr id="3" name="TextBox 2"/>
          <p:cNvSpPr txBox="1"/>
          <p:nvPr/>
        </p:nvSpPr>
        <p:spPr>
          <a:xfrm>
            <a:off x="474781" y="5875742"/>
            <a:ext cx="8522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Control #165 died of disease.  It and its tag had been dug up.  The hollowed-out center suggests that a cactus borer might have been involved but we have not yet determined the organism that was responsible.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952768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165 - 2016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8" y="2101023"/>
            <a:ext cx="4178090" cy="4178090"/>
          </a:xfrm>
        </p:spPr>
      </p:pic>
      <p:sp>
        <p:nvSpPr>
          <p:cNvPr id="3" name="TextBox 2"/>
          <p:cNvSpPr txBox="1"/>
          <p:nvPr/>
        </p:nvSpPr>
        <p:spPr>
          <a:xfrm>
            <a:off x="5388773" y="2374037"/>
            <a:ext cx="31691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Control #165 died of disease.  It and its tag had been dug up.  The hollowed-out center suggests that a cactus borer might have been involved but we have not yet determined the organism that was responsible.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896973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165 - 2016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080" y="2034572"/>
            <a:ext cx="5175121" cy="4483999"/>
          </a:xfrm>
        </p:spPr>
      </p:pic>
      <p:sp>
        <p:nvSpPr>
          <p:cNvPr id="3" name="TextBox 2"/>
          <p:cNvSpPr txBox="1"/>
          <p:nvPr/>
        </p:nvSpPr>
        <p:spPr>
          <a:xfrm>
            <a:off x="486651" y="2034572"/>
            <a:ext cx="243325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Control #165 died of disease.  It and its tag had been dug up.  The hollowed-out center suggests that a cactus borer might have been involved but we have not yet determined the organism that was responsible.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546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0730"/>
            <a:ext cx="7770813" cy="1371600"/>
          </a:xfrm>
        </p:spPr>
        <p:txBody>
          <a:bodyPr/>
          <a:lstStyle/>
          <a:p>
            <a:r>
              <a:rPr lang="en-US" dirty="0" smtClean="0"/>
              <a:t>Site 109 - 2016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55" y="1922970"/>
            <a:ext cx="8187358" cy="4627256"/>
          </a:xfrm>
        </p:spPr>
      </p:pic>
      <p:sp>
        <p:nvSpPr>
          <p:cNvPr id="3" name="TextBox 2"/>
          <p:cNvSpPr txBox="1"/>
          <p:nvPr/>
        </p:nvSpPr>
        <p:spPr>
          <a:xfrm>
            <a:off x="3647113" y="1200041"/>
            <a:ext cx="3189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095551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165 - 2016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039" y="1970452"/>
            <a:ext cx="5376903" cy="3797150"/>
          </a:xfrm>
        </p:spPr>
      </p:pic>
      <p:sp>
        <p:nvSpPr>
          <p:cNvPr id="3" name="TextBox 2"/>
          <p:cNvSpPr txBox="1"/>
          <p:nvPr/>
        </p:nvSpPr>
        <p:spPr>
          <a:xfrm>
            <a:off x="474782" y="5935093"/>
            <a:ext cx="8237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Control #165 died of disease.  It and its tag had been dug up.  The hollowed-out center suggests that a cactus borer might have been involved but we have not yet determined the organism that was responsible.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516428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165 - 2016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610" y="2051693"/>
            <a:ext cx="5713682" cy="3705347"/>
          </a:xfrm>
        </p:spPr>
      </p:pic>
      <p:sp>
        <p:nvSpPr>
          <p:cNvPr id="3" name="TextBox 2"/>
          <p:cNvSpPr txBox="1"/>
          <p:nvPr/>
        </p:nvSpPr>
        <p:spPr>
          <a:xfrm>
            <a:off x="589047" y="5757040"/>
            <a:ext cx="7950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Control #165 died of disease.  It and its tag had been dug up.  The hollowed-out center suggests that a cactus borer might have been involved but we have not yet determined the organism that was responsible.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805672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165 - 2016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76" y="2099173"/>
            <a:ext cx="5460697" cy="3961339"/>
          </a:xfrm>
        </p:spPr>
      </p:pic>
      <p:sp>
        <p:nvSpPr>
          <p:cNvPr id="3" name="TextBox 2"/>
          <p:cNvSpPr txBox="1"/>
          <p:nvPr/>
        </p:nvSpPr>
        <p:spPr>
          <a:xfrm>
            <a:off x="6338337" y="2195984"/>
            <a:ext cx="23026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Control #165 died of disease.  It and its tag had been dug up.  The hollowed-out center suggests that a cactus borer might have been involved but we have not yet determined the organism that was responsible.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76507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166 - 2016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09" y="2124763"/>
            <a:ext cx="7209304" cy="4074489"/>
          </a:xfrm>
        </p:spPr>
      </p:pic>
      <p:sp>
        <p:nvSpPr>
          <p:cNvPr id="3" name="TextBox 2"/>
          <p:cNvSpPr txBox="1"/>
          <p:nvPr/>
        </p:nvSpPr>
        <p:spPr>
          <a:xfrm>
            <a:off x="534129" y="1187019"/>
            <a:ext cx="7655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There was no sign of Control #166.  Its tag was noticed to be loose and on the ground.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634598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166 - 2016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09" y="2124763"/>
            <a:ext cx="7209303" cy="4074489"/>
          </a:xfrm>
        </p:spPr>
      </p:pic>
      <p:sp>
        <p:nvSpPr>
          <p:cNvPr id="3" name="TextBox 2"/>
          <p:cNvSpPr txBox="1"/>
          <p:nvPr/>
        </p:nvSpPr>
        <p:spPr>
          <a:xfrm>
            <a:off x="890216" y="1175148"/>
            <a:ext cx="7347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 was no sign of Control #166.  Its tag was noticed to be loose and on the ground.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176655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167 - 2016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44" y="2101023"/>
            <a:ext cx="7857371" cy="4440758"/>
          </a:xfrm>
        </p:spPr>
      </p:pic>
    </p:spTree>
    <p:extLst>
      <p:ext uri="{BB962C8B-B14F-4D97-AF65-F5344CB8AC3E}">
        <p14:creationId xmlns:p14="http://schemas.microsoft.com/office/powerpoint/2010/main" val="2145978854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167 - 2016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15" y="2101023"/>
            <a:ext cx="6671829" cy="4440758"/>
          </a:xfrm>
        </p:spPr>
      </p:pic>
    </p:spTree>
    <p:extLst>
      <p:ext uri="{BB962C8B-B14F-4D97-AF65-F5344CB8AC3E}">
        <p14:creationId xmlns:p14="http://schemas.microsoft.com/office/powerpoint/2010/main" val="2743891405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167 - 2016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92" y="2101023"/>
            <a:ext cx="6288274" cy="4440758"/>
          </a:xfrm>
        </p:spPr>
      </p:pic>
    </p:spTree>
    <p:extLst>
      <p:ext uri="{BB962C8B-B14F-4D97-AF65-F5344CB8AC3E}">
        <p14:creationId xmlns:p14="http://schemas.microsoft.com/office/powerpoint/2010/main" val="1251063965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167 - 2016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92" y="2201571"/>
            <a:ext cx="6288274" cy="4192182"/>
          </a:xfrm>
        </p:spPr>
      </p:pic>
    </p:spTree>
    <p:extLst>
      <p:ext uri="{BB962C8B-B14F-4D97-AF65-F5344CB8AC3E}">
        <p14:creationId xmlns:p14="http://schemas.microsoft.com/office/powerpoint/2010/main" val="3005585170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168 - 2016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Control #168 was </a:t>
            </a:r>
            <a:r>
              <a:rPr lang="en-US" dirty="0" smtClean="0"/>
              <a:t>skipped due to being known to be dead and decayed.</a:t>
            </a:r>
          </a:p>
          <a:p>
            <a:endParaRPr lang="en-US" dirty="0"/>
          </a:p>
          <a:p>
            <a:r>
              <a:rPr lang="en-US" dirty="0" smtClean="0"/>
              <a:t>Control #168 was showing </a:t>
            </a:r>
            <a:r>
              <a:rPr lang="en-US" dirty="0"/>
              <a:t>clear signs of disease in March 2010; we </a:t>
            </a:r>
            <a:r>
              <a:rPr lang="en-US" dirty="0" smtClean="0"/>
              <a:t>had last located </a:t>
            </a:r>
            <a:r>
              <a:rPr lang="en-US" dirty="0"/>
              <a:t>its dead and dying corpse  and decayed on  26 July 2010.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652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0730"/>
            <a:ext cx="7770813" cy="1371600"/>
          </a:xfrm>
        </p:spPr>
        <p:txBody>
          <a:bodyPr/>
          <a:lstStyle/>
          <a:p>
            <a:r>
              <a:rPr lang="en-US" dirty="0" smtClean="0"/>
              <a:t>Site 109 - 2016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771" y="1922970"/>
            <a:ext cx="3597348" cy="4915608"/>
          </a:xfrm>
        </p:spPr>
      </p:pic>
      <p:sp>
        <p:nvSpPr>
          <p:cNvPr id="3" name="TextBox 2"/>
          <p:cNvSpPr txBox="1"/>
          <p:nvPr/>
        </p:nvSpPr>
        <p:spPr>
          <a:xfrm>
            <a:off x="3647113" y="1200041"/>
            <a:ext cx="3189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316179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169 - 2016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13" y="2124763"/>
            <a:ext cx="7617590" cy="4305240"/>
          </a:xfrm>
        </p:spPr>
      </p:pic>
    </p:spTree>
    <p:extLst>
      <p:ext uri="{BB962C8B-B14F-4D97-AF65-F5344CB8AC3E}">
        <p14:creationId xmlns:p14="http://schemas.microsoft.com/office/powerpoint/2010/main" val="1485544043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169 - 2016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76" y="2124763"/>
            <a:ext cx="6171063" cy="4305240"/>
          </a:xfrm>
        </p:spPr>
      </p:pic>
    </p:spTree>
    <p:extLst>
      <p:ext uri="{BB962C8B-B14F-4D97-AF65-F5344CB8AC3E}">
        <p14:creationId xmlns:p14="http://schemas.microsoft.com/office/powerpoint/2010/main" val="2312522328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169 - 2016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444" y="2124763"/>
            <a:ext cx="2431927" cy="4305240"/>
          </a:xfrm>
        </p:spPr>
      </p:pic>
    </p:spTree>
    <p:extLst>
      <p:ext uri="{BB962C8B-B14F-4D97-AF65-F5344CB8AC3E}">
        <p14:creationId xmlns:p14="http://schemas.microsoft.com/office/powerpoint/2010/main" val="4230218162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170 - 2016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128" y="2101022"/>
            <a:ext cx="7443552" cy="4206879"/>
          </a:xfrm>
        </p:spPr>
      </p:pic>
    </p:spTree>
    <p:extLst>
      <p:ext uri="{BB962C8B-B14F-4D97-AF65-F5344CB8AC3E}">
        <p14:creationId xmlns:p14="http://schemas.microsoft.com/office/powerpoint/2010/main" val="3969536911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170 - 2016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835" y="2101022"/>
            <a:ext cx="4308138" cy="4206879"/>
          </a:xfrm>
        </p:spPr>
      </p:pic>
    </p:spTree>
    <p:extLst>
      <p:ext uri="{BB962C8B-B14F-4D97-AF65-F5344CB8AC3E}">
        <p14:creationId xmlns:p14="http://schemas.microsoft.com/office/powerpoint/2010/main" val="362435564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171 - 2016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83" y="2101023"/>
            <a:ext cx="7134912" cy="4032445"/>
          </a:xfrm>
        </p:spPr>
      </p:pic>
    </p:spTree>
    <p:extLst>
      <p:ext uri="{BB962C8B-B14F-4D97-AF65-F5344CB8AC3E}">
        <p14:creationId xmlns:p14="http://schemas.microsoft.com/office/powerpoint/2010/main" val="4063959909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171 - 2016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235" y="2101023"/>
            <a:ext cx="4789807" cy="4032445"/>
          </a:xfrm>
        </p:spPr>
      </p:pic>
    </p:spTree>
    <p:extLst>
      <p:ext uri="{BB962C8B-B14F-4D97-AF65-F5344CB8AC3E}">
        <p14:creationId xmlns:p14="http://schemas.microsoft.com/office/powerpoint/2010/main" val="214448758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171 - 2016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286" y="2148504"/>
            <a:ext cx="6750829" cy="4493340"/>
          </a:xfrm>
        </p:spPr>
      </p:pic>
    </p:spTree>
    <p:extLst>
      <p:ext uri="{BB962C8B-B14F-4D97-AF65-F5344CB8AC3E}">
        <p14:creationId xmlns:p14="http://schemas.microsoft.com/office/powerpoint/2010/main" val="970676996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171 - 2016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333" y="2148504"/>
            <a:ext cx="5122735" cy="4493340"/>
          </a:xfrm>
        </p:spPr>
      </p:pic>
    </p:spTree>
    <p:extLst>
      <p:ext uri="{BB962C8B-B14F-4D97-AF65-F5344CB8AC3E}">
        <p14:creationId xmlns:p14="http://schemas.microsoft.com/office/powerpoint/2010/main" val="4147256688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172 - 2016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95" y="2243465"/>
            <a:ext cx="7066869" cy="3993988"/>
          </a:xfrm>
        </p:spPr>
      </p:pic>
    </p:spTree>
    <p:extLst>
      <p:ext uri="{BB962C8B-B14F-4D97-AF65-F5344CB8AC3E}">
        <p14:creationId xmlns:p14="http://schemas.microsoft.com/office/powerpoint/2010/main" val="2913035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0730"/>
            <a:ext cx="7770813" cy="1371600"/>
          </a:xfrm>
        </p:spPr>
        <p:txBody>
          <a:bodyPr/>
          <a:lstStyle/>
          <a:p>
            <a:r>
              <a:rPr lang="en-US" dirty="0" smtClean="0"/>
              <a:t>Site 111 – 2014/2016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2014, we were unable to locate #111– or its tag or rebar.</a:t>
            </a:r>
          </a:p>
          <a:p>
            <a:endParaRPr lang="en-US" dirty="0"/>
          </a:p>
          <a:p>
            <a:r>
              <a:rPr lang="en-US" dirty="0" smtClean="0"/>
              <a:t>In 2016, #111 was skipped due to time constraints and a history of absence.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038239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172 - 2016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426" y="2243465"/>
            <a:ext cx="5841207" cy="3993988"/>
          </a:xfrm>
        </p:spPr>
      </p:pic>
    </p:spTree>
    <p:extLst>
      <p:ext uri="{BB962C8B-B14F-4D97-AF65-F5344CB8AC3E}">
        <p14:creationId xmlns:p14="http://schemas.microsoft.com/office/powerpoint/2010/main" val="3563482854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172 - 2016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998" y="2243465"/>
            <a:ext cx="4504063" cy="3993988"/>
          </a:xfrm>
        </p:spPr>
      </p:pic>
    </p:spTree>
    <p:extLst>
      <p:ext uri="{BB962C8B-B14F-4D97-AF65-F5344CB8AC3E}">
        <p14:creationId xmlns:p14="http://schemas.microsoft.com/office/powerpoint/2010/main" val="3667140407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173 - 2016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453" y="2051246"/>
            <a:ext cx="2534423" cy="4486687"/>
          </a:xfrm>
        </p:spPr>
      </p:pic>
    </p:spTree>
    <p:extLst>
      <p:ext uri="{BB962C8B-B14F-4D97-AF65-F5344CB8AC3E}">
        <p14:creationId xmlns:p14="http://schemas.microsoft.com/office/powerpoint/2010/main" val="283885888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173 - 2016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49" y="2219725"/>
            <a:ext cx="7457164" cy="4214572"/>
          </a:xfrm>
        </p:spPr>
      </p:pic>
    </p:spTree>
    <p:extLst>
      <p:ext uri="{BB962C8B-B14F-4D97-AF65-F5344CB8AC3E}">
        <p14:creationId xmlns:p14="http://schemas.microsoft.com/office/powerpoint/2010/main" val="1264330593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174 - 2016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717" y="2172245"/>
            <a:ext cx="4230544" cy="4230544"/>
          </a:xfrm>
        </p:spPr>
      </p:pic>
    </p:spTree>
    <p:extLst>
      <p:ext uri="{BB962C8B-B14F-4D97-AF65-F5344CB8AC3E}">
        <p14:creationId xmlns:p14="http://schemas.microsoft.com/office/powerpoint/2010/main" val="4256550640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174 - 2016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58" y="2101023"/>
            <a:ext cx="7664355" cy="4331670"/>
          </a:xfrm>
        </p:spPr>
      </p:pic>
    </p:spTree>
    <p:extLst>
      <p:ext uri="{BB962C8B-B14F-4D97-AF65-F5344CB8AC3E}">
        <p14:creationId xmlns:p14="http://schemas.microsoft.com/office/powerpoint/2010/main" val="3896180706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174 - 2016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755" y="2101023"/>
            <a:ext cx="5623360" cy="4331670"/>
          </a:xfrm>
        </p:spPr>
      </p:pic>
    </p:spTree>
    <p:extLst>
      <p:ext uri="{BB962C8B-B14F-4D97-AF65-F5344CB8AC3E}">
        <p14:creationId xmlns:p14="http://schemas.microsoft.com/office/powerpoint/2010/main" val="3900504219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175 - 2016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62" y="2101023"/>
            <a:ext cx="7646958" cy="4321838"/>
          </a:xfrm>
        </p:spPr>
      </p:pic>
    </p:spTree>
    <p:extLst>
      <p:ext uri="{BB962C8B-B14F-4D97-AF65-F5344CB8AC3E}">
        <p14:creationId xmlns:p14="http://schemas.microsoft.com/office/powerpoint/2010/main" val="214397927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175 - 2016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221" y="2101023"/>
            <a:ext cx="2531439" cy="4321838"/>
          </a:xfrm>
        </p:spPr>
      </p:pic>
    </p:spTree>
    <p:extLst>
      <p:ext uri="{BB962C8B-B14F-4D97-AF65-F5344CB8AC3E}">
        <p14:creationId xmlns:p14="http://schemas.microsoft.com/office/powerpoint/2010/main" val="1913315562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176 - 2016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43" y="2184114"/>
            <a:ext cx="7541385" cy="4262171"/>
          </a:xfrm>
        </p:spPr>
      </p:pic>
    </p:spTree>
    <p:extLst>
      <p:ext uri="{BB962C8B-B14F-4D97-AF65-F5344CB8AC3E}">
        <p14:creationId xmlns:p14="http://schemas.microsoft.com/office/powerpoint/2010/main" val="14568578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0730"/>
            <a:ext cx="7770813" cy="1371600"/>
          </a:xfrm>
        </p:spPr>
        <p:txBody>
          <a:bodyPr/>
          <a:lstStyle/>
          <a:p>
            <a:r>
              <a:rPr lang="en-US" dirty="0" smtClean="0"/>
              <a:t>Site 112 - 2016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08" y="2581209"/>
            <a:ext cx="4167069" cy="2355106"/>
          </a:xfrm>
        </p:spPr>
      </p:pic>
      <p:sp>
        <p:nvSpPr>
          <p:cNvPr id="3" name="TextBox 2"/>
          <p:cNvSpPr txBox="1"/>
          <p:nvPr/>
        </p:nvSpPr>
        <p:spPr>
          <a:xfrm>
            <a:off x="3647113" y="1200041"/>
            <a:ext cx="3189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regrowth on #112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585" y="2581209"/>
            <a:ext cx="4157028" cy="234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031445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176 - 2016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44" y="2184114"/>
            <a:ext cx="7541383" cy="4262171"/>
          </a:xfrm>
        </p:spPr>
      </p:pic>
    </p:spTree>
    <p:extLst>
      <p:ext uri="{BB962C8B-B14F-4D97-AF65-F5344CB8AC3E}">
        <p14:creationId xmlns:p14="http://schemas.microsoft.com/office/powerpoint/2010/main" val="1984066299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176 - 2016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44" y="2184114"/>
            <a:ext cx="7541383" cy="4262170"/>
          </a:xfrm>
        </p:spPr>
      </p:pic>
    </p:spTree>
    <p:extLst>
      <p:ext uri="{BB962C8B-B14F-4D97-AF65-F5344CB8AC3E}">
        <p14:creationId xmlns:p14="http://schemas.microsoft.com/office/powerpoint/2010/main" val="667610777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176 - 2016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44" y="2184114"/>
            <a:ext cx="7541382" cy="4262170"/>
          </a:xfrm>
        </p:spPr>
      </p:pic>
    </p:spTree>
    <p:extLst>
      <p:ext uri="{BB962C8B-B14F-4D97-AF65-F5344CB8AC3E}">
        <p14:creationId xmlns:p14="http://schemas.microsoft.com/office/powerpoint/2010/main" val="773279040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176 - 2016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973" y="2184114"/>
            <a:ext cx="6550724" cy="4262170"/>
          </a:xfrm>
        </p:spPr>
      </p:pic>
    </p:spTree>
    <p:extLst>
      <p:ext uri="{BB962C8B-B14F-4D97-AF65-F5344CB8AC3E}">
        <p14:creationId xmlns:p14="http://schemas.microsoft.com/office/powerpoint/2010/main" val="450668935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177 - 2016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00" y="1994192"/>
            <a:ext cx="4344116" cy="2455168"/>
          </a:xfrm>
        </p:spPr>
      </p:pic>
      <p:sp>
        <p:nvSpPr>
          <p:cNvPr id="3" name="TextBox 2"/>
          <p:cNvSpPr txBox="1"/>
          <p:nvPr/>
        </p:nvSpPr>
        <p:spPr>
          <a:xfrm>
            <a:off x="1448084" y="1258240"/>
            <a:ext cx="6872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site of Control #177 but there was no sign of the plant.</a:t>
            </a:r>
            <a:endParaRPr lang="en-US" dirty="0"/>
          </a:p>
        </p:txBody>
      </p:sp>
      <p:pic>
        <p:nvPicPr>
          <p:cNvPr id="4" name="Picture 3" descr="177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015" y="3774718"/>
            <a:ext cx="4998334" cy="282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42674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177 - 2016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16" y="1994192"/>
            <a:ext cx="7430334" cy="4199410"/>
          </a:xfrm>
        </p:spPr>
      </p:pic>
      <p:sp>
        <p:nvSpPr>
          <p:cNvPr id="3" name="TextBox 2"/>
          <p:cNvSpPr txBox="1"/>
          <p:nvPr/>
        </p:nvSpPr>
        <p:spPr>
          <a:xfrm>
            <a:off x="1448084" y="1258240"/>
            <a:ext cx="6872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site of Control #177 but there was no sign of the plant.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604495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178 - 2016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20" y="2101022"/>
            <a:ext cx="7587809" cy="4288409"/>
          </a:xfrm>
        </p:spPr>
      </p:pic>
    </p:spTree>
    <p:extLst>
      <p:ext uri="{BB962C8B-B14F-4D97-AF65-F5344CB8AC3E}">
        <p14:creationId xmlns:p14="http://schemas.microsoft.com/office/powerpoint/2010/main" val="3230771250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178 - 2016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14" y="2101022"/>
            <a:ext cx="2422420" cy="4288409"/>
          </a:xfrm>
        </p:spPr>
      </p:pic>
    </p:spTree>
    <p:extLst>
      <p:ext uri="{BB962C8B-B14F-4D97-AF65-F5344CB8AC3E}">
        <p14:creationId xmlns:p14="http://schemas.microsoft.com/office/powerpoint/2010/main" val="2591657050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178 - 2016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3" y="2112893"/>
            <a:ext cx="7531197" cy="4256413"/>
          </a:xfrm>
        </p:spPr>
      </p:pic>
    </p:spTree>
    <p:extLst>
      <p:ext uri="{BB962C8B-B14F-4D97-AF65-F5344CB8AC3E}">
        <p14:creationId xmlns:p14="http://schemas.microsoft.com/office/powerpoint/2010/main" val="311133878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178 - 2016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48" y="2112893"/>
            <a:ext cx="2404346" cy="4256413"/>
          </a:xfrm>
        </p:spPr>
      </p:pic>
    </p:spTree>
    <p:extLst>
      <p:ext uri="{BB962C8B-B14F-4D97-AF65-F5344CB8AC3E}">
        <p14:creationId xmlns:p14="http://schemas.microsoft.com/office/powerpoint/2010/main" val="1947128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113 - 2016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39470" y="1069504"/>
            <a:ext cx="7329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#113 was nowhere to be seen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580" y="2055487"/>
            <a:ext cx="4474277" cy="4474277"/>
          </a:xfrm>
        </p:spPr>
      </p:pic>
    </p:spTree>
    <p:extLst>
      <p:ext uri="{BB962C8B-B14F-4D97-AF65-F5344CB8AC3E}">
        <p14:creationId xmlns:p14="http://schemas.microsoft.com/office/powerpoint/2010/main" val="2974618746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179 - 2016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953" y="1922969"/>
            <a:ext cx="5219181" cy="4695033"/>
          </a:xfrm>
        </p:spPr>
      </p:pic>
    </p:spTree>
    <p:extLst>
      <p:ext uri="{BB962C8B-B14F-4D97-AF65-F5344CB8AC3E}">
        <p14:creationId xmlns:p14="http://schemas.microsoft.com/office/powerpoint/2010/main" val="1220561572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179 - 2016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27" y="2053542"/>
            <a:ext cx="7681631" cy="4341435"/>
          </a:xfrm>
        </p:spPr>
      </p:pic>
    </p:spTree>
    <p:extLst>
      <p:ext uri="{BB962C8B-B14F-4D97-AF65-F5344CB8AC3E}">
        <p14:creationId xmlns:p14="http://schemas.microsoft.com/office/powerpoint/2010/main" val="3349104874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179 - 2016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9" y="2053542"/>
            <a:ext cx="6554166" cy="4341435"/>
          </a:xfrm>
        </p:spPr>
      </p:pic>
    </p:spTree>
    <p:extLst>
      <p:ext uri="{BB962C8B-B14F-4D97-AF65-F5344CB8AC3E}">
        <p14:creationId xmlns:p14="http://schemas.microsoft.com/office/powerpoint/2010/main" val="2932664507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179 - 2016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873" y="2053542"/>
            <a:ext cx="5558937" cy="4341435"/>
          </a:xfrm>
        </p:spPr>
      </p:pic>
    </p:spTree>
    <p:extLst>
      <p:ext uri="{BB962C8B-B14F-4D97-AF65-F5344CB8AC3E}">
        <p14:creationId xmlns:p14="http://schemas.microsoft.com/office/powerpoint/2010/main" val="301376941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180 - 2016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09" y="2148504"/>
            <a:ext cx="7531703" cy="4256699"/>
          </a:xfrm>
        </p:spPr>
      </p:pic>
    </p:spTree>
    <p:extLst>
      <p:ext uri="{BB962C8B-B14F-4D97-AF65-F5344CB8AC3E}">
        <p14:creationId xmlns:p14="http://schemas.microsoft.com/office/powerpoint/2010/main" val="1494342426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180 - 2016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509" y="2148504"/>
            <a:ext cx="3898503" cy="4256699"/>
          </a:xfrm>
        </p:spPr>
      </p:pic>
    </p:spTree>
    <p:extLst>
      <p:ext uri="{BB962C8B-B14F-4D97-AF65-F5344CB8AC3E}">
        <p14:creationId xmlns:p14="http://schemas.microsoft.com/office/powerpoint/2010/main" val="1607930714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180 - 2016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866" y="1920565"/>
            <a:ext cx="4890251" cy="4618569"/>
          </a:xfrm>
        </p:spPr>
      </p:pic>
    </p:spTree>
    <p:extLst>
      <p:ext uri="{BB962C8B-B14F-4D97-AF65-F5344CB8AC3E}">
        <p14:creationId xmlns:p14="http://schemas.microsoft.com/office/powerpoint/2010/main" val="1293970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180 - 2016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866" y="2241879"/>
            <a:ext cx="4890251" cy="3975941"/>
          </a:xfrm>
        </p:spPr>
      </p:pic>
    </p:spTree>
    <p:extLst>
      <p:ext uri="{BB962C8B-B14F-4D97-AF65-F5344CB8AC3E}">
        <p14:creationId xmlns:p14="http://schemas.microsoft.com/office/powerpoint/2010/main" val="2278071851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180 - 2016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42" y="2025767"/>
            <a:ext cx="6967422" cy="4555621"/>
          </a:xfrm>
        </p:spPr>
      </p:pic>
    </p:spTree>
    <p:extLst>
      <p:ext uri="{BB962C8B-B14F-4D97-AF65-F5344CB8AC3E}">
        <p14:creationId xmlns:p14="http://schemas.microsoft.com/office/powerpoint/2010/main" val="235441646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180 - 2016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98" y="2112894"/>
            <a:ext cx="7603022" cy="4297006"/>
          </a:xfrm>
        </p:spPr>
      </p:pic>
    </p:spTree>
    <p:extLst>
      <p:ext uri="{BB962C8B-B14F-4D97-AF65-F5344CB8AC3E}">
        <p14:creationId xmlns:p14="http://schemas.microsoft.com/office/powerpoint/2010/main" val="10703511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114 - 2016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57" y="1981759"/>
            <a:ext cx="5906387" cy="3338118"/>
          </a:xfrm>
        </p:spPr>
      </p:pic>
      <p:sp>
        <p:nvSpPr>
          <p:cNvPr id="3" name="TextBox 2"/>
          <p:cNvSpPr txBox="1"/>
          <p:nvPr/>
        </p:nvSpPr>
        <p:spPr>
          <a:xfrm>
            <a:off x="3097951" y="1153274"/>
            <a:ext cx="3069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regrowth visible on #114.</a:t>
            </a:r>
            <a:endParaRPr lang="en-US" dirty="0"/>
          </a:p>
        </p:txBody>
      </p:sp>
      <p:pic>
        <p:nvPicPr>
          <p:cNvPr id="4" name="Picture 3" descr="114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400" y="4199269"/>
            <a:ext cx="4704295" cy="265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1410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181 - 2016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53" y="1994191"/>
            <a:ext cx="7824536" cy="4422200"/>
          </a:xfrm>
        </p:spPr>
      </p:pic>
    </p:spTree>
    <p:extLst>
      <p:ext uri="{BB962C8B-B14F-4D97-AF65-F5344CB8AC3E}">
        <p14:creationId xmlns:p14="http://schemas.microsoft.com/office/powerpoint/2010/main" val="3410954966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181 - 2016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53" y="1994191"/>
            <a:ext cx="7824535" cy="4422200"/>
          </a:xfrm>
        </p:spPr>
      </p:pic>
    </p:spTree>
    <p:extLst>
      <p:ext uri="{BB962C8B-B14F-4D97-AF65-F5344CB8AC3E}">
        <p14:creationId xmlns:p14="http://schemas.microsoft.com/office/powerpoint/2010/main" val="1576657208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182 - 2016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36" y="1971890"/>
            <a:ext cx="5602421" cy="3166325"/>
          </a:xfrm>
        </p:spPr>
      </p:pic>
      <p:sp>
        <p:nvSpPr>
          <p:cNvPr id="3" name="TextBox 2"/>
          <p:cNvSpPr txBox="1"/>
          <p:nvPr/>
        </p:nvSpPr>
        <p:spPr>
          <a:xfrm>
            <a:off x="2267083" y="18873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59081" y="1254170"/>
            <a:ext cx="2610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sign of Control #182</a:t>
            </a:r>
            <a:endParaRPr lang="en-US" dirty="0"/>
          </a:p>
        </p:txBody>
      </p:sp>
      <p:pic>
        <p:nvPicPr>
          <p:cNvPr id="6" name="Picture 5" descr="182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14" y="4227031"/>
            <a:ext cx="4408052" cy="249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70914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183 - 2016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65" y="1946711"/>
            <a:ext cx="5097230" cy="2880806"/>
          </a:xfrm>
        </p:spPr>
      </p:pic>
      <p:sp>
        <p:nvSpPr>
          <p:cNvPr id="3" name="TextBox 2"/>
          <p:cNvSpPr txBox="1"/>
          <p:nvPr/>
        </p:nvSpPr>
        <p:spPr>
          <a:xfrm>
            <a:off x="3287862" y="1069504"/>
            <a:ext cx="256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Site of Control #183</a:t>
            </a:r>
            <a:endParaRPr lang="en-US" dirty="0"/>
          </a:p>
        </p:txBody>
      </p:sp>
      <p:pic>
        <p:nvPicPr>
          <p:cNvPr id="4" name="Picture 3" descr="183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817" y="4056231"/>
            <a:ext cx="4752269" cy="268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91869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183 - 2016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65" y="1946710"/>
            <a:ext cx="8016085" cy="4530459"/>
          </a:xfrm>
        </p:spPr>
      </p:pic>
      <p:sp>
        <p:nvSpPr>
          <p:cNvPr id="3" name="TextBox 2"/>
          <p:cNvSpPr txBox="1"/>
          <p:nvPr/>
        </p:nvSpPr>
        <p:spPr>
          <a:xfrm>
            <a:off x="3287862" y="1069504"/>
            <a:ext cx="256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Site of Control #183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447924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184 - 2016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missed photographing Control #184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529486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185 - 2016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07" y="2077283"/>
            <a:ext cx="8015405" cy="4530073"/>
          </a:xfrm>
        </p:spPr>
      </p:pic>
    </p:spTree>
    <p:extLst>
      <p:ext uri="{BB962C8B-B14F-4D97-AF65-F5344CB8AC3E}">
        <p14:creationId xmlns:p14="http://schemas.microsoft.com/office/powerpoint/2010/main" val="334146156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185 - 2016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99" y="2077283"/>
            <a:ext cx="6066020" cy="4530073"/>
          </a:xfrm>
        </p:spPr>
      </p:pic>
    </p:spTree>
    <p:extLst>
      <p:ext uri="{BB962C8B-B14F-4D97-AF65-F5344CB8AC3E}">
        <p14:creationId xmlns:p14="http://schemas.microsoft.com/office/powerpoint/2010/main" val="1066916930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185 - 2016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505" y="2077283"/>
            <a:ext cx="4092807" cy="4530073"/>
          </a:xfrm>
        </p:spPr>
      </p:pic>
    </p:spTree>
    <p:extLst>
      <p:ext uri="{BB962C8B-B14F-4D97-AF65-F5344CB8AC3E}">
        <p14:creationId xmlns:p14="http://schemas.microsoft.com/office/powerpoint/2010/main" val="437307151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185 - 2016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959" y="2089153"/>
            <a:ext cx="6028854" cy="4528080"/>
          </a:xfrm>
        </p:spPr>
      </p:pic>
    </p:spTree>
    <p:extLst>
      <p:ext uri="{BB962C8B-B14F-4D97-AF65-F5344CB8AC3E}">
        <p14:creationId xmlns:p14="http://schemas.microsoft.com/office/powerpoint/2010/main" val="4572611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115 - 2016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7737" y="1115670"/>
            <a:ext cx="7888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he tag for #115 is still there.  This one has been presumed dead since our first return trip.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75" y="1931711"/>
            <a:ext cx="4148629" cy="234468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440" y="1605188"/>
            <a:ext cx="2130717" cy="3772007"/>
          </a:xfrm>
          <a:prstGeom prst="rect">
            <a:avLst/>
          </a:prstGeom>
        </p:spPr>
      </p:pic>
      <p:pic>
        <p:nvPicPr>
          <p:cNvPr id="5" name="Picture 4" descr="115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048" y="4025478"/>
            <a:ext cx="4783392" cy="270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55537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186 - 2016</a:t>
            </a:r>
            <a:endParaRPr lang="en-US" dirty="0"/>
          </a:p>
        </p:txBody>
      </p:sp>
      <p:pic>
        <p:nvPicPr>
          <p:cNvPr id="3" name="Picture 2" descr="186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123" y="3706331"/>
            <a:ext cx="4930312" cy="2786469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40" y="1961414"/>
            <a:ext cx="4452600" cy="2516480"/>
          </a:xfrm>
        </p:spPr>
      </p:pic>
      <p:sp>
        <p:nvSpPr>
          <p:cNvPr id="4" name="TextBox 3"/>
          <p:cNvSpPr txBox="1"/>
          <p:nvPr/>
        </p:nvSpPr>
        <p:spPr>
          <a:xfrm>
            <a:off x="344217" y="1198889"/>
            <a:ext cx="8112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Control #186 was not </a:t>
            </a:r>
            <a:r>
              <a:rPr lang="en-US" dirty="0" err="1" smtClean="0"/>
              <a:t>locateable</a:t>
            </a:r>
            <a:r>
              <a:rPr lang="en-US" dirty="0" smtClean="0"/>
              <a:t>.  Its tag had been unearthed and was loose on the ground.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552522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186 - 2016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40" y="1961414"/>
            <a:ext cx="4452599" cy="2516480"/>
          </a:xfrm>
        </p:spPr>
      </p:pic>
      <p:sp>
        <p:nvSpPr>
          <p:cNvPr id="4" name="TextBox 3"/>
          <p:cNvSpPr txBox="1"/>
          <p:nvPr/>
        </p:nvSpPr>
        <p:spPr>
          <a:xfrm>
            <a:off x="344217" y="1198889"/>
            <a:ext cx="8112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Control #186 was not </a:t>
            </a:r>
            <a:r>
              <a:rPr lang="en-US" dirty="0" err="1" smtClean="0"/>
              <a:t>locateable</a:t>
            </a:r>
            <a:r>
              <a:rPr lang="en-US" dirty="0" smtClean="0"/>
              <a:t>.  Its tag had been unearthed and was loose on the ground.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123" y="3706331"/>
            <a:ext cx="4930311" cy="278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40615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186 - 2016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40" y="1961414"/>
            <a:ext cx="8157010" cy="4610104"/>
          </a:xfrm>
        </p:spPr>
      </p:pic>
      <p:sp>
        <p:nvSpPr>
          <p:cNvPr id="4" name="TextBox 3"/>
          <p:cNvSpPr txBox="1"/>
          <p:nvPr/>
        </p:nvSpPr>
        <p:spPr>
          <a:xfrm>
            <a:off x="344217" y="1198889"/>
            <a:ext cx="8112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Control #186 was not </a:t>
            </a:r>
            <a:r>
              <a:rPr lang="en-US" dirty="0" err="1" smtClean="0"/>
              <a:t>locateable</a:t>
            </a:r>
            <a:r>
              <a:rPr lang="en-US" dirty="0" smtClean="0"/>
              <a:t>.  Its tag had been unearthed and was loose on the ground.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49437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187 - 2016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79" y="2077282"/>
            <a:ext cx="4439203" cy="4439203"/>
          </a:xfrm>
        </p:spPr>
      </p:pic>
    </p:spTree>
    <p:extLst>
      <p:ext uri="{BB962C8B-B14F-4D97-AF65-F5344CB8AC3E}">
        <p14:creationId xmlns:p14="http://schemas.microsoft.com/office/powerpoint/2010/main" val="3395008520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187 - 2016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580" y="2077282"/>
            <a:ext cx="2507600" cy="4439203"/>
          </a:xfrm>
        </p:spPr>
      </p:pic>
    </p:spTree>
    <p:extLst>
      <p:ext uri="{BB962C8B-B14F-4D97-AF65-F5344CB8AC3E}">
        <p14:creationId xmlns:p14="http://schemas.microsoft.com/office/powerpoint/2010/main" val="262276886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187 - 2016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55" y="2160374"/>
            <a:ext cx="6809366" cy="4335877"/>
          </a:xfrm>
        </p:spPr>
      </p:pic>
    </p:spTree>
    <p:extLst>
      <p:ext uri="{BB962C8B-B14F-4D97-AF65-F5344CB8AC3E}">
        <p14:creationId xmlns:p14="http://schemas.microsoft.com/office/powerpoint/2010/main" val="2881223829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187 - 2016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799" y="2160374"/>
            <a:ext cx="4335877" cy="4335877"/>
          </a:xfrm>
        </p:spPr>
      </p:pic>
    </p:spTree>
    <p:extLst>
      <p:ext uri="{BB962C8B-B14F-4D97-AF65-F5344CB8AC3E}">
        <p14:creationId xmlns:p14="http://schemas.microsoft.com/office/powerpoint/2010/main" val="2693072170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187 - 2016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735" y="1980111"/>
            <a:ext cx="4379862" cy="4730813"/>
          </a:xfrm>
        </p:spPr>
      </p:pic>
    </p:spTree>
    <p:extLst>
      <p:ext uri="{BB962C8B-B14F-4D97-AF65-F5344CB8AC3E}">
        <p14:creationId xmlns:p14="http://schemas.microsoft.com/office/powerpoint/2010/main" val="2083267258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188 - 2016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13" y="2433388"/>
            <a:ext cx="6786325" cy="3835433"/>
          </a:xfrm>
        </p:spPr>
      </p:pic>
    </p:spTree>
    <p:extLst>
      <p:ext uri="{BB962C8B-B14F-4D97-AF65-F5344CB8AC3E}">
        <p14:creationId xmlns:p14="http://schemas.microsoft.com/office/powerpoint/2010/main" val="2316041923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188 - 2016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14" y="2433388"/>
            <a:ext cx="6786323" cy="3835433"/>
          </a:xfrm>
        </p:spPr>
      </p:pic>
    </p:spTree>
    <p:extLst>
      <p:ext uri="{BB962C8B-B14F-4D97-AF65-F5344CB8AC3E}">
        <p14:creationId xmlns:p14="http://schemas.microsoft.com/office/powerpoint/2010/main" val="34561766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116 – 2016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#116 was skipped due to time constraints and a history of absence.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273338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188 - 2016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783" y="2065412"/>
            <a:ext cx="4610596" cy="4610596"/>
          </a:xfrm>
        </p:spPr>
      </p:pic>
    </p:spTree>
    <p:extLst>
      <p:ext uri="{BB962C8B-B14F-4D97-AF65-F5344CB8AC3E}">
        <p14:creationId xmlns:p14="http://schemas.microsoft.com/office/powerpoint/2010/main" val="2780622323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188 - 2016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783" y="2395444"/>
            <a:ext cx="4610596" cy="3950532"/>
          </a:xfrm>
        </p:spPr>
      </p:pic>
    </p:spTree>
    <p:extLst>
      <p:ext uri="{BB962C8B-B14F-4D97-AF65-F5344CB8AC3E}">
        <p14:creationId xmlns:p14="http://schemas.microsoft.com/office/powerpoint/2010/main" val="2515492803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188 - 2016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34" y="2041672"/>
            <a:ext cx="8218545" cy="4644881"/>
          </a:xfrm>
        </p:spPr>
      </p:pic>
    </p:spTree>
    <p:extLst>
      <p:ext uri="{BB962C8B-B14F-4D97-AF65-F5344CB8AC3E}">
        <p14:creationId xmlns:p14="http://schemas.microsoft.com/office/powerpoint/2010/main" val="1860575832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188 - 2016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188e goes here.  Trout provides email about it / it is lacking copyright notice.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32500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188 - 2016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36" y="2041672"/>
            <a:ext cx="8218541" cy="4644881"/>
          </a:xfrm>
        </p:spPr>
      </p:pic>
    </p:spTree>
    <p:extLst>
      <p:ext uri="{BB962C8B-B14F-4D97-AF65-F5344CB8AC3E}">
        <p14:creationId xmlns:p14="http://schemas.microsoft.com/office/powerpoint/2010/main" val="992769928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188 - 2016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966" y="2041672"/>
            <a:ext cx="4644881" cy="4644881"/>
          </a:xfrm>
        </p:spPr>
      </p:pic>
    </p:spTree>
    <p:extLst>
      <p:ext uri="{BB962C8B-B14F-4D97-AF65-F5344CB8AC3E}">
        <p14:creationId xmlns:p14="http://schemas.microsoft.com/office/powerpoint/2010/main" val="50177881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189 - 2016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5" y="2148503"/>
            <a:ext cx="7495416" cy="4236191"/>
          </a:xfrm>
        </p:spPr>
      </p:pic>
    </p:spTree>
    <p:extLst>
      <p:ext uri="{BB962C8B-B14F-4D97-AF65-F5344CB8AC3E}">
        <p14:creationId xmlns:p14="http://schemas.microsoft.com/office/powerpoint/2010/main" val="2097602859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189 - 2016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5" y="2148503"/>
            <a:ext cx="7495415" cy="4236191"/>
          </a:xfrm>
        </p:spPr>
      </p:pic>
    </p:spTree>
    <p:extLst>
      <p:ext uri="{BB962C8B-B14F-4D97-AF65-F5344CB8AC3E}">
        <p14:creationId xmlns:p14="http://schemas.microsoft.com/office/powerpoint/2010/main" val="2316674113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189 - 2016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5" y="2148503"/>
            <a:ext cx="7495415" cy="4236190"/>
          </a:xfrm>
        </p:spPr>
      </p:pic>
    </p:spTree>
    <p:extLst>
      <p:ext uri="{BB962C8B-B14F-4D97-AF65-F5344CB8AC3E}">
        <p14:creationId xmlns:p14="http://schemas.microsoft.com/office/powerpoint/2010/main" val="2263406408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190 - 2016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53" y="1934840"/>
            <a:ext cx="7121949" cy="4641440"/>
          </a:xfrm>
        </p:spPr>
      </p:pic>
    </p:spTree>
    <p:extLst>
      <p:ext uri="{BB962C8B-B14F-4D97-AF65-F5344CB8AC3E}">
        <p14:creationId xmlns:p14="http://schemas.microsoft.com/office/powerpoint/2010/main" val="28352304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117 - 2016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70" y="2600306"/>
            <a:ext cx="4601365" cy="2600557"/>
          </a:xfrm>
        </p:spPr>
      </p:pic>
      <p:sp>
        <p:nvSpPr>
          <p:cNvPr id="3" name="TextBox 2"/>
          <p:cNvSpPr txBox="1"/>
          <p:nvPr/>
        </p:nvSpPr>
        <p:spPr>
          <a:xfrm>
            <a:off x="217670" y="1115670"/>
            <a:ext cx="8136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There was no apparent regrowth on #117.  However, this loose crown was noticed a short distance from it.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224" y="2056469"/>
            <a:ext cx="3749346" cy="374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23090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190 - 2016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53" y="2243001"/>
            <a:ext cx="7121949" cy="4025118"/>
          </a:xfrm>
        </p:spPr>
      </p:pic>
    </p:spTree>
    <p:extLst>
      <p:ext uri="{BB962C8B-B14F-4D97-AF65-F5344CB8AC3E}">
        <p14:creationId xmlns:p14="http://schemas.microsoft.com/office/powerpoint/2010/main" val="770571727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190 - 2016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908" y="1964850"/>
            <a:ext cx="4640991" cy="4640991"/>
          </a:xfrm>
        </p:spPr>
      </p:pic>
    </p:spTree>
    <p:extLst>
      <p:ext uri="{BB962C8B-B14F-4D97-AF65-F5344CB8AC3E}">
        <p14:creationId xmlns:p14="http://schemas.microsoft.com/office/powerpoint/2010/main" val="256006187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190 - 2016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18" y="2112893"/>
            <a:ext cx="7648076" cy="4322470"/>
          </a:xfrm>
        </p:spPr>
      </p:pic>
    </p:spTree>
    <p:extLst>
      <p:ext uri="{BB962C8B-B14F-4D97-AF65-F5344CB8AC3E}">
        <p14:creationId xmlns:p14="http://schemas.microsoft.com/office/powerpoint/2010/main" val="38891241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190 - 2016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18" y="2112893"/>
            <a:ext cx="7648075" cy="4322470"/>
          </a:xfrm>
        </p:spPr>
      </p:pic>
    </p:spTree>
    <p:extLst>
      <p:ext uri="{BB962C8B-B14F-4D97-AF65-F5344CB8AC3E}">
        <p14:creationId xmlns:p14="http://schemas.microsoft.com/office/powerpoint/2010/main" val="3517799583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191 - 2016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995" y="2021567"/>
            <a:ext cx="2540082" cy="4496705"/>
          </a:xfrm>
        </p:spPr>
      </p:pic>
      <p:sp>
        <p:nvSpPr>
          <p:cNvPr id="3" name="TextBox 2"/>
          <p:cNvSpPr txBox="1"/>
          <p:nvPr/>
        </p:nvSpPr>
        <p:spPr>
          <a:xfrm>
            <a:off x="534129" y="1305720"/>
            <a:ext cx="8071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Something nibbled on Control #191.  Rabbit droppings were nearby.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308200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191 - 2016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378" y="2255335"/>
            <a:ext cx="4317262" cy="4317262"/>
          </a:xfrm>
        </p:spPr>
      </p:pic>
      <p:sp>
        <p:nvSpPr>
          <p:cNvPr id="3" name="TextBox 2"/>
          <p:cNvSpPr txBox="1"/>
          <p:nvPr/>
        </p:nvSpPr>
        <p:spPr>
          <a:xfrm>
            <a:off x="1198824" y="1115670"/>
            <a:ext cx="7257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Something nibbled on Control #191.  Rabbit droppings were nearby.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591431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191 - 2016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61" y="2148504"/>
            <a:ext cx="6571190" cy="4373772"/>
          </a:xfrm>
        </p:spPr>
      </p:pic>
      <p:sp>
        <p:nvSpPr>
          <p:cNvPr id="3" name="TextBox 2"/>
          <p:cNvSpPr txBox="1"/>
          <p:nvPr/>
        </p:nvSpPr>
        <p:spPr>
          <a:xfrm>
            <a:off x="1198824" y="1115670"/>
            <a:ext cx="7257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Something nibbled on Control #191.  Rabbit droppings were nearby.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202067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191 - 2016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61" y="2478467"/>
            <a:ext cx="6571190" cy="3713845"/>
          </a:xfrm>
        </p:spPr>
      </p:pic>
      <p:sp>
        <p:nvSpPr>
          <p:cNvPr id="3" name="TextBox 2"/>
          <p:cNvSpPr txBox="1"/>
          <p:nvPr/>
        </p:nvSpPr>
        <p:spPr>
          <a:xfrm>
            <a:off x="1198824" y="1115670"/>
            <a:ext cx="7257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Something nibbled on Control #191.  Rabbit droppings were nearby.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913698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191 - 2016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62" y="2478467"/>
            <a:ext cx="6571188" cy="3713845"/>
          </a:xfrm>
        </p:spPr>
      </p:pic>
      <p:sp>
        <p:nvSpPr>
          <p:cNvPr id="3" name="TextBox 2"/>
          <p:cNvSpPr txBox="1"/>
          <p:nvPr/>
        </p:nvSpPr>
        <p:spPr>
          <a:xfrm>
            <a:off x="1198824" y="1115670"/>
            <a:ext cx="7257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Something nibbled on Control #191.  Rabbit droppings were nearby.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411342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192 - 2016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24" y="2167931"/>
            <a:ext cx="7531347" cy="4256498"/>
          </a:xfrm>
        </p:spPr>
      </p:pic>
    </p:spTree>
    <p:extLst>
      <p:ext uri="{BB962C8B-B14F-4D97-AF65-F5344CB8AC3E}">
        <p14:creationId xmlns:p14="http://schemas.microsoft.com/office/powerpoint/2010/main" val="3794954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102 - 2016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#102 was skipped due to time constraints and a history of absence.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0377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117 - 2016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264" y="1849229"/>
            <a:ext cx="5816636" cy="5008771"/>
          </a:xfrm>
        </p:spPr>
      </p:pic>
      <p:sp>
        <p:nvSpPr>
          <p:cNvPr id="3" name="TextBox 2"/>
          <p:cNvSpPr txBox="1"/>
          <p:nvPr/>
        </p:nvSpPr>
        <p:spPr>
          <a:xfrm>
            <a:off x="217670" y="1115670"/>
            <a:ext cx="8136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There was no apparent regrowth on #117.  However, this loose crown was noticed a short distance from it.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650387"/>
      </p:ext>
    </p:extLst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192 - 2016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24" y="2167931"/>
            <a:ext cx="7531346" cy="4256498"/>
          </a:xfrm>
        </p:spPr>
      </p:pic>
    </p:spTree>
    <p:extLst>
      <p:ext uri="{BB962C8B-B14F-4D97-AF65-F5344CB8AC3E}">
        <p14:creationId xmlns:p14="http://schemas.microsoft.com/office/powerpoint/2010/main" val="2339979656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192 - 2016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077" y="2167931"/>
            <a:ext cx="5472640" cy="4256498"/>
          </a:xfrm>
        </p:spPr>
      </p:pic>
    </p:spTree>
    <p:extLst>
      <p:ext uri="{BB962C8B-B14F-4D97-AF65-F5344CB8AC3E}">
        <p14:creationId xmlns:p14="http://schemas.microsoft.com/office/powerpoint/2010/main" val="2891807797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192 - 2016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379" y="2172244"/>
            <a:ext cx="6470042" cy="4306448"/>
          </a:xfrm>
        </p:spPr>
      </p:pic>
    </p:spTree>
    <p:extLst>
      <p:ext uri="{BB962C8B-B14F-4D97-AF65-F5344CB8AC3E}">
        <p14:creationId xmlns:p14="http://schemas.microsoft.com/office/powerpoint/2010/main" val="104057459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193 - 2016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59" y="2112894"/>
            <a:ext cx="7641626" cy="4318824"/>
          </a:xfrm>
        </p:spPr>
      </p:pic>
    </p:spTree>
    <p:extLst>
      <p:ext uri="{BB962C8B-B14F-4D97-AF65-F5344CB8AC3E}">
        <p14:creationId xmlns:p14="http://schemas.microsoft.com/office/powerpoint/2010/main" val="1017022854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193 - 2016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405" y="2112894"/>
            <a:ext cx="3951533" cy="4318824"/>
          </a:xfrm>
        </p:spPr>
      </p:pic>
    </p:spTree>
    <p:extLst>
      <p:ext uri="{BB962C8B-B14F-4D97-AF65-F5344CB8AC3E}">
        <p14:creationId xmlns:p14="http://schemas.microsoft.com/office/powerpoint/2010/main" val="2713646337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193 - 2016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996" y="1992163"/>
            <a:ext cx="4747817" cy="4747817"/>
          </a:xfrm>
        </p:spPr>
      </p:pic>
    </p:spTree>
    <p:extLst>
      <p:ext uri="{BB962C8B-B14F-4D97-AF65-F5344CB8AC3E}">
        <p14:creationId xmlns:p14="http://schemas.microsoft.com/office/powerpoint/2010/main" val="2509823223"/>
      </p:ext>
    </p:extLst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193 - 2016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488" y="1992163"/>
            <a:ext cx="3096833" cy="4747817"/>
          </a:xfrm>
        </p:spPr>
      </p:pic>
    </p:spTree>
    <p:extLst>
      <p:ext uri="{BB962C8B-B14F-4D97-AF65-F5344CB8AC3E}">
        <p14:creationId xmlns:p14="http://schemas.microsoft.com/office/powerpoint/2010/main" val="3240871242"/>
      </p:ext>
    </p:extLst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193 - 2016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940" y="1992163"/>
            <a:ext cx="2681929" cy="4747817"/>
          </a:xfrm>
        </p:spPr>
      </p:pic>
    </p:spTree>
    <p:extLst>
      <p:ext uri="{BB962C8B-B14F-4D97-AF65-F5344CB8AC3E}">
        <p14:creationId xmlns:p14="http://schemas.microsoft.com/office/powerpoint/2010/main" val="4187709466"/>
      </p:ext>
    </p:extLst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193 - 2016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66" y="2029802"/>
            <a:ext cx="7789558" cy="4402431"/>
          </a:xfrm>
        </p:spPr>
      </p:pic>
    </p:spTree>
    <p:extLst>
      <p:ext uri="{BB962C8B-B14F-4D97-AF65-F5344CB8AC3E}">
        <p14:creationId xmlns:p14="http://schemas.microsoft.com/office/powerpoint/2010/main" val="655230821"/>
      </p:ext>
    </p:extLst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193 - 2016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531" y="2029802"/>
            <a:ext cx="2486828" cy="4402431"/>
          </a:xfrm>
        </p:spPr>
      </p:pic>
    </p:spTree>
    <p:extLst>
      <p:ext uri="{BB962C8B-B14F-4D97-AF65-F5344CB8AC3E}">
        <p14:creationId xmlns:p14="http://schemas.microsoft.com/office/powerpoint/2010/main" val="27391413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118 - 2016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#118 was missed.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794913"/>
      </p:ext>
    </p:extLst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193 - 2016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20" y="2065412"/>
            <a:ext cx="7349748" cy="4483659"/>
          </a:xfrm>
        </p:spPr>
      </p:pic>
    </p:spTree>
    <p:extLst>
      <p:ext uri="{BB962C8B-B14F-4D97-AF65-F5344CB8AC3E}">
        <p14:creationId xmlns:p14="http://schemas.microsoft.com/office/powerpoint/2010/main" val="743243328"/>
      </p:ext>
    </p:extLst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193 - 2016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38" y="2065412"/>
            <a:ext cx="2532712" cy="4483659"/>
          </a:xfrm>
        </p:spPr>
      </p:pic>
    </p:spTree>
    <p:extLst>
      <p:ext uri="{BB962C8B-B14F-4D97-AF65-F5344CB8AC3E}">
        <p14:creationId xmlns:p14="http://schemas.microsoft.com/office/powerpoint/2010/main" val="557755189"/>
      </p:ext>
    </p:extLst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193 - 2016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33" y="1982322"/>
            <a:ext cx="8126379" cy="4592792"/>
          </a:xfrm>
        </p:spPr>
      </p:pic>
    </p:spTree>
    <p:extLst>
      <p:ext uri="{BB962C8B-B14F-4D97-AF65-F5344CB8AC3E}">
        <p14:creationId xmlns:p14="http://schemas.microsoft.com/office/powerpoint/2010/main" val="2850485387"/>
      </p:ext>
    </p:extLst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194 - 2016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5" y="2101024"/>
            <a:ext cx="7762228" cy="4386986"/>
          </a:xfrm>
        </p:spPr>
      </p:pic>
    </p:spTree>
    <p:extLst>
      <p:ext uri="{BB962C8B-B14F-4D97-AF65-F5344CB8AC3E}">
        <p14:creationId xmlns:p14="http://schemas.microsoft.com/office/powerpoint/2010/main" val="117867377"/>
      </p:ext>
    </p:extLst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194 - 2016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5" y="2101024"/>
            <a:ext cx="7762228" cy="4386985"/>
          </a:xfrm>
        </p:spPr>
      </p:pic>
      <p:sp>
        <p:nvSpPr>
          <p:cNvPr id="3" name="TextBox 2"/>
          <p:cNvSpPr txBox="1"/>
          <p:nvPr/>
        </p:nvSpPr>
        <p:spPr>
          <a:xfrm>
            <a:off x="2908038" y="1270110"/>
            <a:ext cx="4439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sign of Control #194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799407"/>
      </p:ext>
    </p:extLst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194 - 2016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167" y="2101024"/>
            <a:ext cx="2478103" cy="4386985"/>
          </a:xfrm>
        </p:spPr>
      </p:pic>
      <p:sp>
        <p:nvSpPr>
          <p:cNvPr id="3" name="TextBox 2"/>
          <p:cNvSpPr txBox="1"/>
          <p:nvPr/>
        </p:nvSpPr>
        <p:spPr>
          <a:xfrm>
            <a:off x="3038603" y="1329461"/>
            <a:ext cx="3596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sign of Control #194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863911"/>
      </p:ext>
    </p:extLst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194 - 2016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97" y="2077283"/>
            <a:ext cx="8011516" cy="4527873"/>
          </a:xfrm>
        </p:spPr>
      </p:pic>
      <p:sp>
        <p:nvSpPr>
          <p:cNvPr id="3" name="TextBox 2"/>
          <p:cNvSpPr txBox="1"/>
          <p:nvPr/>
        </p:nvSpPr>
        <p:spPr>
          <a:xfrm>
            <a:off x="3382820" y="1293850"/>
            <a:ext cx="3228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sign of Control #194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963571"/>
      </p:ext>
    </p:extLst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194 - 2016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00" y="2077283"/>
            <a:ext cx="8011510" cy="4527873"/>
          </a:xfrm>
        </p:spPr>
      </p:pic>
      <p:sp>
        <p:nvSpPr>
          <p:cNvPr id="3" name="TextBox 2"/>
          <p:cNvSpPr txBox="1"/>
          <p:nvPr/>
        </p:nvSpPr>
        <p:spPr>
          <a:xfrm>
            <a:off x="3347211" y="1234499"/>
            <a:ext cx="3026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sign of Control #194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584327"/>
      </p:ext>
    </p:extLst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195 - 2016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15" y="2172243"/>
            <a:ext cx="7479398" cy="4227137"/>
          </a:xfrm>
        </p:spPr>
      </p:pic>
    </p:spTree>
    <p:extLst>
      <p:ext uri="{BB962C8B-B14F-4D97-AF65-F5344CB8AC3E}">
        <p14:creationId xmlns:p14="http://schemas.microsoft.com/office/powerpoint/2010/main" val="1669256897"/>
      </p:ext>
    </p:extLst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195 - 2016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009" y="2172243"/>
            <a:ext cx="2387809" cy="4227137"/>
          </a:xfrm>
        </p:spPr>
      </p:pic>
    </p:spTree>
    <p:extLst>
      <p:ext uri="{BB962C8B-B14F-4D97-AF65-F5344CB8AC3E}">
        <p14:creationId xmlns:p14="http://schemas.microsoft.com/office/powerpoint/2010/main" val="7564900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119 - 2016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65" y="1994192"/>
            <a:ext cx="7290948" cy="4120631"/>
          </a:xfrm>
        </p:spPr>
      </p:pic>
      <p:sp>
        <p:nvSpPr>
          <p:cNvPr id="3" name="TextBox 2"/>
          <p:cNvSpPr txBox="1"/>
          <p:nvPr/>
        </p:nvSpPr>
        <p:spPr>
          <a:xfrm>
            <a:off x="3379114" y="1223343"/>
            <a:ext cx="3146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755860"/>
      </p:ext>
    </p:extLst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195 - 2016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009" y="2172243"/>
            <a:ext cx="2387809" cy="4227136"/>
          </a:xfrm>
        </p:spPr>
      </p:pic>
    </p:spTree>
    <p:extLst>
      <p:ext uri="{BB962C8B-B14F-4D97-AF65-F5344CB8AC3E}">
        <p14:creationId xmlns:p14="http://schemas.microsoft.com/office/powerpoint/2010/main" val="1053350022"/>
      </p:ext>
    </p:extLst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195 - 2016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865" y="1968112"/>
            <a:ext cx="4581644" cy="4723596"/>
          </a:xfrm>
        </p:spPr>
      </p:pic>
    </p:spTree>
    <p:extLst>
      <p:ext uri="{BB962C8B-B14F-4D97-AF65-F5344CB8AC3E}">
        <p14:creationId xmlns:p14="http://schemas.microsoft.com/office/powerpoint/2010/main" val="672355809"/>
      </p:ext>
    </p:extLst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195 - 2016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563" y="1968112"/>
            <a:ext cx="2668247" cy="4723596"/>
          </a:xfrm>
        </p:spPr>
      </p:pic>
    </p:spTree>
    <p:extLst>
      <p:ext uri="{BB962C8B-B14F-4D97-AF65-F5344CB8AC3E}">
        <p14:creationId xmlns:p14="http://schemas.microsoft.com/office/powerpoint/2010/main" val="1788468545"/>
      </p:ext>
    </p:extLst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196 - 2016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2" y="2089153"/>
            <a:ext cx="7752479" cy="4381476"/>
          </a:xfrm>
        </p:spPr>
      </p:pic>
    </p:spTree>
    <p:extLst>
      <p:ext uri="{BB962C8B-B14F-4D97-AF65-F5344CB8AC3E}">
        <p14:creationId xmlns:p14="http://schemas.microsoft.com/office/powerpoint/2010/main" val="3071043251"/>
      </p:ext>
    </p:extLst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196 - 2016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1" y="2089153"/>
            <a:ext cx="7752482" cy="4381476"/>
          </a:xfrm>
        </p:spPr>
      </p:pic>
    </p:spTree>
    <p:extLst>
      <p:ext uri="{BB962C8B-B14F-4D97-AF65-F5344CB8AC3E}">
        <p14:creationId xmlns:p14="http://schemas.microsoft.com/office/powerpoint/2010/main" val="2494214081"/>
      </p:ext>
    </p:extLst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196 - 2016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2" y="2089153"/>
            <a:ext cx="7752479" cy="4381476"/>
          </a:xfrm>
        </p:spPr>
      </p:pic>
    </p:spTree>
    <p:extLst>
      <p:ext uri="{BB962C8B-B14F-4D97-AF65-F5344CB8AC3E}">
        <p14:creationId xmlns:p14="http://schemas.microsoft.com/office/powerpoint/2010/main" val="3986365790"/>
      </p:ext>
    </p:extLst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196 - 2016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572" y="2089153"/>
            <a:ext cx="5519598" cy="4381476"/>
          </a:xfrm>
        </p:spPr>
      </p:pic>
    </p:spTree>
    <p:extLst>
      <p:ext uri="{BB962C8B-B14F-4D97-AF65-F5344CB8AC3E}">
        <p14:creationId xmlns:p14="http://schemas.microsoft.com/office/powerpoint/2010/main" val="3235629820"/>
      </p:ext>
    </p:extLst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196 - 2016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958" y="2089153"/>
            <a:ext cx="3772825" cy="4381476"/>
          </a:xfrm>
        </p:spPr>
      </p:pic>
    </p:spTree>
    <p:extLst>
      <p:ext uri="{BB962C8B-B14F-4D97-AF65-F5344CB8AC3E}">
        <p14:creationId xmlns:p14="http://schemas.microsoft.com/office/powerpoint/2010/main" val="3895367186"/>
      </p:ext>
    </p:extLst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196 - 2016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03" y="1958581"/>
            <a:ext cx="7962509" cy="4500178"/>
          </a:xfrm>
        </p:spPr>
      </p:pic>
    </p:spTree>
    <p:extLst>
      <p:ext uri="{BB962C8B-B14F-4D97-AF65-F5344CB8AC3E}">
        <p14:creationId xmlns:p14="http://schemas.microsoft.com/office/powerpoint/2010/main" val="3918318408"/>
      </p:ext>
    </p:extLst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197 - 2016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47" y="2017932"/>
            <a:ext cx="7756324" cy="4383649"/>
          </a:xfrm>
        </p:spPr>
      </p:pic>
      <p:sp>
        <p:nvSpPr>
          <p:cNvPr id="3" name="TextBox 2"/>
          <p:cNvSpPr txBox="1"/>
          <p:nvPr/>
        </p:nvSpPr>
        <p:spPr>
          <a:xfrm>
            <a:off x="1127606" y="1175148"/>
            <a:ext cx="7145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Control #197 was partially eaten.  Rabbit droppings were nearby.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49903" y="1544480"/>
            <a:ext cx="2991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#197 was almost buried.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2870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119 - 2016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66" y="1994192"/>
            <a:ext cx="7290946" cy="4120631"/>
          </a:xfrm>
        </p:spPr>
      </p:pic>
      <p:sp>
        <p:nvSpPr>
          <p:cNvPr id="3" name="TextBox 2"/>
          <p:cNvSpPr txBox="1"/>
          <p:nvPr/>
        </p:nvSpPr>
        <p:spPr>
          <a:xfrm>
            <a:off x="3379114" y="1223343"/>
            <a:ext cx="3146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493697"/>
      </p:ext>
    </p:extLst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197 - 2016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47" y="2017932"/>
            <a:ext cx="7756325" cy="4383649"/>
          </a:xfrm>
        </p:spPr>
      </p:pic>
      <p:sp>
        <p:nvSpPr>
          <p:cNvPr id="3" name="TextBox 2"/>
          <p:cNvSpPr txBox="1"/>
          <p:nvPr/>
        </p:nvSpPr>
        <p:spPr>
          <a:xfrm>
            <a:off x="1127606" y="1175148"/>
            <a:ext cx="7145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Control #197 was partially eaten.  Rabbit droppings were nearby.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49903" y="1544480"/>
            <a:ext cx="2991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#197 was almost buried.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268094"/>
      </p:ext>
    </p:extLst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6" y="0"/>
            <a:ext cx="7770813" cy="1371600"/>
          </a:xfrm>
        </p:spPr>
        <p:txBody>
          <a:bodyPr/>
          <a:lstStyle/>
          <a:p>
            <a:r>
              <a:rPr lang="en-US" dirty="0" smtClean="0"/>
              <a:t>Control Site 197 - 2016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47" y="2017932"/>
            <a:ext cx="7756324" cy="4383649"/>
          </a:xfrm>
        </p:spPr>
      </p:pic>
      <p:sp>
        <p:nvSpPr>
          <p:cNvPr id="3" name="TextBox 2"/>
          <p:cNvSpPr txBox="1"/>
          <p:nvPr/>
        </p:nvSpPr>
        <p:spPr>
          <a:xfrm>
            <a:off x="1412476" y="1048434"/>
            <a:ext cx="6530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Control #197 was partially eaten.  Rabbit droppings were nearby.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509308"/>
      </p:ext>
    </p:extLst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197 - 2016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82" y="2017932"/>
            <a:ext cx="7542454" cy="4383649"/>
          </a:xfrm>
        </p:spPr>
      </p:pic>
      <p:sp>
        <p:nvSpPr>
          <p:cNvPr id="3" name="TextBox 2"/>
          <p:cNvSpPr txBox="1"/>
          <p:nvPr/>
        </p:nvSpPr>
        <p:spPr>
          <a:xfrm>
            <a:off x="913955" y="1187019"/>
            <a:ext cx="7157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Control #197 was partially eaten.  Rabbit droppings were nearby.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82513"/>
      </p:ext>
    </p:extLst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197 - 2016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949" y="2017932"/>
            <a:ext cx="5989920" cy="4383649"/>
          </a:xfrm>
        </p:spPr>
      </p:pic>
      <p:sp>
        <p:nvSpPr>
          <p:cNvPr id="3" name="TextBox 2"/>
          <p:cNvSpPr txBox="1"/>
          <p:nvPr/>
        </p:nvSpPr>
        <p:spPr>
          <a:xfrm>
            <a:off x="949564" y="1222629"/>
            <a:ext cx="7204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Control #197 was partially eaten.  Rabbit droppings were nearby.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807346"/>
      </p:ext>
    </p:extLst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197 - 2016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949" y="2517092"/>
            <a:ext cx="5989920" cy="3385328"/>
          </a:xfrm>
        </p:spPr>
      </p:pic>
      <p:sp>
        <p:nvSpPr>
          <p:cNvPr id="3" name="TextBox 2"/>
          <p:cNvSpPr txBox="1"/>
          <p:nvPr/>
        </p:nvSpPr>
        <p:spPr>
          <a:xfrm>
            <a:off x="1246302" y="1139538"/>
            <a:ext cx="6646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Control #197 was partially eaten.  Rabbit droppings were nearby.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41179"/>
      </p:ext>
    </p:extLst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197 - 2016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63" y="2077283"/>
            <a:ext cx="7722526" cy="4364548"/>
          </a:xfrm>
        </p:spPr>
      </p:pic>
      <p:sp>
        <p:nvSpPr>
          <p:cNvPr id="3" name="TextBox 2"/>
          <p:cNvSpPr txBox="1"/>
          <p:nvPr/>
        </p:nvSpPr>
        <p:spPr>
          <a:xfrm>
            <a:off x="1246302" y="1139538"/>
            <a:ext cx="6646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Control #197 was partially eaten.  Rabbit droppings were nearby.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263144"/>
      </p:ext>
    </p:extLst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197 - 2016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53" y="2041671"/>
            <a:ext cx="7897860" cy="4463641"/>
          </a:xfrm>
        </p:spPr>
      </p:pic>
      <p:sp>
        <p:nvSpPr>
          <p:cNvPr id="3" name="TextBox 2"/>
          <p:cNvSpPr txBox="1"/>
          <p:nvPr/>
        </p:nvSpPr>
        <p:spPr>
          <a:xfrm>
            <a:off x="1246302" y="1139538"/>
            <a:ext cx="6646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Control #197 was partially eaten.  Rabbit droppings were nearby.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542846"/>
      </p:ext>
    </p:extLst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197 - 2016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57" y="2065411"/>
            <a:ext cx="7743531" cy="4376419"/>
          </a:xfrm>
        </p:spPr>
      </p:pic>
      <p:sp>
        <p:nvSpPr>
          <p:cNvPr id="3" name="TextBox 2"/>
          <p:cNvSpPr txBox="1"/>
          <p:nvPr/>
        </p:nvSpPr>
        <p:spPr>
          <a:xfrm>
            <a:off x="1246302" y="1139538"/>
            <a:ext cx="6646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Control #197 was partially eaten.  Rabbit droppings were nearby.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042505"/>
      </p:ext>
    </p:extLst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198 - 2016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77" y="2184114"/>
            <a:ext cx="7210883" cy="4075381"/>
          </a:xfrm>
        </p:spPr>
      </p:pic>
      <p:sp>
        <p:nvSpPr>
          <p:cNvPr id="3" name="TextBox 2"/>
          <p:cNvSpPr txBox="1"/>
          <p:nvPr/>
        </p:nvSpPr>
        <p:spPr>
          <a:xfrm>
            <a:off x="284869" y="1115670"/>
            <a:ext cx="8356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declared #198 to be a dead plant in 2012.  Its tag &amp; nail were hung in the nearest </a:t>
            </a:r>
            <a:r>
              <a:rPr lang="en-US" i="1" dirty="0" smtClean="0"/>
              <a:t>Acacia </a:t>
            </a:r>
            <a:r>
              <a:rPr lang="en-US" i="1" dirty="0" err="1" smtClean="0"/>
              <a:t>berlandieri</a:t>
            </a:r>
            <a:r>
              <a:rPr lang="en-US" i="1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844053"/>
      </p:ext>
    </p:extLst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198 - 2016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125" y="2006061"/>
            <a:ext cx="2635038" cy="4664805"/>
          </a:xfrm>
        </p:spPr>
      </p:pic>
      <p:sp>
        <p:nvSpPr>
          <p:cNvPr id="3" name="TextBox 2"/>
          <p:cNvSpPr txBox="1"/>
          <p:nvPr/>
        </p:nvSpPr>
        <p:spPr>
          <a:xfrm>
            <a:off x="284869" y="1115670"/>
            <a:ext cx="8356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declared #198 to be a dead plant in 2012.  Its tag &amp; nail were hung in the nearest </a:t>
            </a:r>
            <a:r>
              <a:rPr lang="en-US" i="1" dirty="0" smtClean="0"/>
              <a:t>Acacia </a:t>
            </a:r>
            <a:r>
              <a:rPr lang="en-US" i="1" dirty="0" err="1" smtClean="0"/>
              <a:t>berlandieri</a:t>
            </a:r>
            <a:r>
              <a:rPr lang="en-US" i="1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6930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119 - 2016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125" y="1994192"/>
            <a:ext cx="2710837" cy="4798994"/>
          </a:xfrm>
        </p:spPr>
      </p:pic>
      <p:sp>
        <p:nvSpPr>
          <p:cNvPr id="3" name="TextBox 2"/>
          <p:cNvSpPr txBox="1"/>
          <p:nvPr/>
        </p:nvSpPr>
        <p:spPr>
          <a:xfrm>
            <a:off x="3379114" y="1223343"/>
            <a:ext cx="3146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207624"/>
      </p:ext>
    </p:extLst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199 - 2016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3" y="1899230"/>
            <a:ext cx="8069899" cy="4560870"/>
          </a:xfrm>
        </p:spPr>
      </p:pic>
    </p:spTree>
    <p:extLst>
      <p:ext uri="{BB962C8B-B14F-4D97-AF65-F5344CB8AC3E}">
        <p14:creationId xmlns:p14="http://schemas.microsoft.com/office/powerpoint/2010/main" val="818957115"/>
      </p:ext>
    </p:extLst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199 - 2016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227" y="1899230"/>
            <a:ext cx="4560870" cy="4560870"/>
          </a:xfrm>
        </p:spPr>
      </p:pic>
    </p:spTree>
    <p:extLst>
      <p:ext uri="{BB962C8B-B14F-4D97-AF65-F5344CB8AC3E}">
        <p14:creationId xmlns:p14="http://schemas.microsoft.com/office/powerpoint/2010/main" val="3087428589"/>
      </p:ext>
    </p:extLst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199 - 2016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68" y="2124763"/>
            <a:ext cx="7522913" cy="4251732"/>
          </a:xfrm>
        </p:spPr>
      </p:pic>
    </p:spTree>
    <p:extLst>
      <p:ext uri="{BB962C8B-B14F-4D97-AF65-F5344CB8AC3E}">
        <p14:creationId xmlns:p14="http://schemas.microsoft.com/office/powerpoint/2010/main" val="3488168380"/>
      </p:ext>
    </p:extLst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199 - 2016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68" y="2124763"/>
            <a:ext cx="7522913" cy="4251731"/>
          </a:xfrm>
        </p:spPr>
      </p:pic>
    </p:spTree>
    <p:extLst>
      <p:ext uri="{BB962C8B-B14F-4D97-AF65-F5344CB8AC3E}">
        <p14:creationId xmlns:p14="http://schemas.microsoft.com/office/powerpoint/2010/main" val="613605666"/>
      </p:ext>
    </p:extLst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199 - 2016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373" y="2124763"/>
            <a:ext cx="2401702" cy="4251731"/>
          </a:xfrm>
        </p:spPr>
      </p:pic>
    </p:spTree>
    <p:extLst>
      <p:ext uri="{BB962C8B-B14F-4D97-AF65-F5344CB8AC3E}">
        <p14:creationId xmlns:p14="http://schemas.microsoft.com/office/powerpoint/2010/main" val="83035198"/>
      </p:ext>
    </p:extLst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199 - 2016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742" y="2017931"/>
            <a:ext cx="6113939" cy="4709559"/>
          </a:xfrm>
        </p:spPr>
      </p:pic>
    </p:spTree>
    <p:extLst>
      <p:ext uri="{BB962C8B-B14F-4D97-AF65-F5344CB8AC3E}">
        <p14:creationId xmlns:p14="http://schemas.microsoft.com/office/powerpoint/2010/main" val="4291951131"/>
      </p:ext>
    </p:extLst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200 - 2016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41" y="2520358"/>
            <a:ext cx="6124683" cy="3461492"/>
          </a:xfrm>
        </p:spPr>
      </p:pic>
    </p:spTree>
    <p:extLst>
      <p:ext uri="{BB962C8B-B14F-4D97-AF65-F5344CB8AC3E}">
        <p14:creationId xmlns:p14="http://schemas.microsoft.com/office/powerpoint/2010/main" val="1992835500"/>
      </p:ext>
    </p:extLst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200 - 2016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95" y="2160374"/>
            <a:ext cx="7461933" cy="4217268"/>
          </a:xfrm>
        </p:spPr>
      </p:pic>
    </p:spTree>
    <p:extLst>
      <p:ext uri="{BB962C8B-B14F-4D97-AF65-F5344CB8AC3E}">
        <p14:creationId xmlns:p14="http://schemas.microsoft.com/office/powerpoint/2010/main" val="294234322"/>
      </p:ext>
    </p:extLst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200 - 2016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087" y="2160374"/>
            <a:ext cx="5399949" cy="4217268"/>
          </a:xfrm>
        </p:spPr>
      </p:pic>
    </p:spTree>
    <p:extLst>
      <p:ext uri="{BB962C8B-B14F-4D97-AF65-F5344CB8AC3E}">
        <p14:creationId xmlns:p14="http://schemas.microsoft.com/office/powerpoint/2010/main" val="940194276"/>
      </p:ext>
    </p:extLst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200 - 2016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087" y="2293065"/>
            <a:ext cx="5399949" cy="3951885"/>
          </a:xfrm>
        </p:spPr>
      </p:pic>
    </p:spTree>
    <p:extLst>
      <p:ext uri="{BB962C8B-B14F-4D97-AF65-F5344CB8AC3E}">
        <p14:creationId xmlns:p14="http://schemas.microsoft.com/office/powerpoint/2010/main" val="30892153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119 - 2016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125" y="1994193"/>
            <a:ext cx="2710837" cy="4798992"/>
          </a:xfrm>
        </p:spPr>
      </p:pic>
      <p:sp>
        <p:nvSpPr>
          <p:cNvPr id="3" name="TextBox 2"/>
          <p:cNvSpPr txBox="1"/>
          <p:nvPr/>
        </p:nvSpPr>
        <p:spPr>
          <a:xfrm>
            <a:off x="3379114" y="1223343"/>
            <a:ext cx="3146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2227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119 - 2016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11" y="1922970"/>
            <a:ext cx="8096378" cy="4575836"/>
          </a:xfrm>
        </p:spPr>
      </p:pic>
      <p:sp>
        <p:nvSpPr>
          <p:cNvPr id="3" name="TextBox 2"/>
          <p:cNvSpPr txBox="1"/>
          <p:nvPr/>
        </p:nvSpPr>
        <p:spPr>
          <a:xfrm>
            <a:off x="3379114" y="1223343"/>
            <a:ext cx="3146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5625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119 - 2016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12" y="1922970"/>
            <a:ext cx="8096375" cy="4575836"/>
          </a:xfrm>
        </p:spPr>
      </p:pic>
      <p:sp>
        <p:nvSpPr>
          <p:cNvPr id="3" name="TextBox 2"/>
          <p:cNvSpPr txBox="1"/>
          <p:nvPr/>
        </p:nvSpPr>
        <p:spPr>
          <a:xfrm>
            <a:off x="3379114" y="1223343"/>
            <a:ext cx="3146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8593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119 - 2016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634" y="1922970"/>
            <a:ext cx="6558931" cy="4575836"/>
          </a:xfrm>
        </p:spPr>
      </p:pic>
      <p:sp>
        <p:nvSpPr>
          <p:cNvPr id="3" name="TextBox 2"/>
          <p:cNvSpPr txBox="1"/>
          <p:nvPr/>
        </p:nvSpPr>
        <p:spPr>
          <a:xfrm>
            <a:off x="3379114" y="1223343"/>
            <a:ext cx="3146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4781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120 - 2016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#116 was skipped due to time constraints and a history of absence.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87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103* - 2016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287" y="2231595"/>
            <a:ext cx="6222829" cy="4155200"/>
          </a:xfrm>
        </p:spPr>
      </p:pic>
      <p:sp>
        <p:nvSpPr>
          <p:cNvPr id="3" name="TextBox 2"/>
          <p:cNvSpPr txBox="1"/>
          <p:nvPr/>
        </p:nvSpPr>
        <p:spPr>
          <a:xfrm>
            <a:off x="2219605" y="1234993"/>
            <a:ext cx="5495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*The crown on the far right is a separate plant.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9648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121 - 2016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775" y="1934840"/>
            <a:ext cx="5596658" cy="4550275"/>
          </a:xfrm>
        </p:spPr>
      </p:pic>
      <p:sp>
        <p:nvSpPr>
          <p:cNvPr id="3" name="TextBox 2"/>
          <p:cNvSpPr txBox="1"/>
          <p:nvPr/>
        </p:nvSpPr>
        <p:spPr>
          <a:xfrm>
            <a:off x="3588853" y="1252421"/>
            <a:ext cx="3274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195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121 - 2016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634" y="1934840"/>
            <a:ext cx="4506939" cy="4550275"/>
          </a:xfrm>
        </p:spPr>
      </p:pic>
      <p:sp>
        <p:nvSpPr>
          <p:cNvPr id="3" name="TextBox 2"/>
          <p:cNvSpPr txBox="1"/>
          <p:nvPr/>
        </p:nvSpPr>
        <p:spPr>
          <a:xfrm>
            <a:off x="3588853" y="1252421"/>
            <a:ext cx="3274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7872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121 - 2016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634" y="1956508"/>
            <a:ext cx="4506939" cy="4506939"/>
          </a:xfrm>
        </p:spPr>
      </p:pic>
      <p:sp>
        <p:nvSpPr>
          <p:cNvPr id="3" name="TextBox 2"/>
          <p:cNvSpPr txBox="1"/>
          <p:nvPr/>
        </p:nvSpPr>
        <p:spPr>
          <a:xfrm>
            <a:off x="3588853" y="1252421"/>
            <a:ext cx="3274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2835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123 - 2016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98" y="2070577"/>
            <a:ext cx="7537161" cy="4259784"/>
          </a:xfrm>
        </p:spPr>
      </p:pic>
      <p:sp>
        <p:nvSpPr>
          <p:cNvPr id="3" name="TextBox 2"/>
          <p:cNvSpPr txBox="1"/>
          <p:nvPr/>
        </p:nvSpPr>
        <p:spPr>
          <a:xfrm>
            <a:off x="2362039" y="1252421"/>
            <a:ext cx="4501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#123 was partially eaten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0996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123 - 2016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29" y="2070577"/>
            <a:ext cx="2645274" cy="4682928"/>
          </a:xfrm>
        </p:spPr>
      </p:pic>
      <p:sp>
        <p:nvSpPr>
          <p:cNvPr id="3" name="TextBox 2"/>
          <p:cNvSpPr txBox="1"/>
          <p:nvPr/>
        </p:nvSpPr>
        <p:spPr>
          <a:xfrm>
            <a:off x="2362039" y="1252421"/>
            <a:ext cx="4501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#123 was partially eaten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317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123 - 2016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29" y="2070578"/>
            <a:ext cx="2645274" cy="4682926"/>
          </a:xfrm>
        </p:spPr>
      </p:pic>
      <p:sp>
        <p:nvSpPr>
          <p:cNvPr id="3" name="TextBox 2"/>
          <p:cNvSpPr txBox="1"/>
          <p:nvPr/>
        </p:nvSpPr>
        <p:spPr>
          <a:xfrm>
            <a:off x="2362039" y="1252421"/>
            <a:ext cx="4501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#123 was partially eaten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5121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124 - 2016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29" y="2024908"/>
            <a:ext cx="8047551" cy="4548242"/>
          </a:xfrm>
        </p:spPr>
      </p:pic>
      <p:sp>
        <p:nvSpPr>
          <p:cNvPr id="3" name="TextBox 2"/>
          <p:cNvSpPr txBox="1"/>
          <p:nvPr/>
        </p:nvSpPr>
        <p:spPr>
          <a:xfrm>
            <a:off x="3738555" y="1234993"/>
            <a:ext cx="374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2996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124 - 2016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869" y="1895193"/>
            <a:ext cx="4461985" cy="4700339"/>
          </a:xfrm>
        </p:spPr>
      </p:pic>
      <p:sp>
        <p:nvSpPr>
          <p:cNvPr id="3" name="TextBox 2"/>
          <p:cNvSpPr txBox="1"/>
          <p:nvPr/>
        </p:nvSpPr>
        <p:spPr>
          <a:xfrm>
            <a:off x="3738555" y="1234993"/>
            <a:ext cx="374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5373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124 - 2016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692" y="1895193"/>
            <a:ext cx="4700339" cy="4700339"/>
          </a:xfrm>
        </p:spPr>
      </p:pic>
      <p:sp>
        <p:nvSpPr>
          <p:cNvPr id="3" name="TextBox 2"/>
          <p:cNvSpPr txBox="1"/>
          <p:nvPr/>
        </p:nvSpPr>
        <p:spPr>
          <a:xfrm>
            <a:off x="3738555" y="1234993"/>
            <a:ext cx="374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7446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124 - 2016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26" y="2136633"/>
            <a:ext cx="7683693" cy="4342600"/>
          </a:xfrm>
        </p:spPr>
      </p:pic>
      <p:sp>
        <p:nvSpPr>
          <p:cNvPr id="3" name="TextBox 2"/>
          <p:cNvSpPr txBox="1"/>
          <p:nvPr/>
        </p:nvSpPr>
        <p:spPr>
          <a:xfrm>
            <a:off x="3738555" y="1234993"/>
            <a:ext cx="374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925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103* - 2016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288" y="2231595"/>
            <a:ext cx="6222827" cy="4155200"/>
          </a:xfrm>
        </p:spPr>
      </p:pic>
      <p:sp>
        <p:nvSpPr>
          <p:cNvPr id="3" name="TextBox 2"/>
          <p:cNvSpPr txBox="1"/>
          <p:nvPr/>
        </p:nvSpPr>
        <p:spPr>
          <a:xfrm>
            <a:off x="3145429" y="1234993"/>
            <a:ext cx="4569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*Regrowth on #103.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3715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9712"/>
            <a:ext cx="7770813" cy="1371600"/>
          </a:xfrm>
        </p:spPr>
        <p:txBody>
          <a:bodyPr/>
          <a:lstStyle/>
          <a:p>
            <a:r>
              <a:rPr lang="en-US" dirty="0" smtClean="0"/>
              <a:t>Site 125 - 2016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042529"/>
            <a:ext cx="7943359" cy="4489355"/>
          </a:xfrm>
        </p:spPr>
      </p:pic>
      <p:sp>
        <p:nvSpPr>
          <p:cNvPr id="3" name="TextBox 2"/>
          <p:cNvSpPr txBox="1"/>
          <p:nvPr/>
        </p:nvSpPr>
        <p:spPr>
          <a:xfrm>
            <a:off x="3530592" y="1258295"/>
            <a:ext cx="3052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2577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9712"/>
            <a:ext cx="7770813" cy="1371600"/>
          </a:xfrm>
        </p:spPr>
        <p:txBody>
          <a:bodyPr/>
          <a:lstStyle/>
          <a:p>
            <a:r>
              <a:rPr lang="en-US" dirty="0" smtClean="0"/>
              <a:t>Site 125 - 2016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909" y="2077376"/>
            <a:ext cx="4566427" cy="4566427"/>
          </a:xfrm>
        </p:spPr>
      </p:pic>
      <p:sp>
        <p:nvSpPr>
          <p:cNvPr id="3" name="TextBox 2"/>
          <p:cNvSpPr txBox="1"/>
          <p:nvPr/>
        </p:nvSpPr>
        <p:spPr>
          <a:xfrm>
            <a:off x="3530592" y="1258295"/>
            <a:ext cx="3052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3073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9712"/>
            <a:ext cx="7770813" cy="1371600"/>
          </a:xfrm>
        </p:spPr>
        <p:txBody>
          <a:bodyPr/>
          <a:lstStyle/>
          <a:p>
            <a:r>
              <a:rPr lang="en-US" dirty="0" smtClean="0"/>
              <a:t>Site 125 - 2016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908" y="2077376"/>
            <a:ext cx="4566427" cy="4566427"/>
          </a:xfrm>
        </p:spPr>
      </p:pic>
      <p:sp>
        <p:nvSpPr>
          <p:cNvPr id="3" name="TextBox 2"/>
          <p:cNvSpPr txBox="1"/>
          <p:nvPr/>
        </p:nvSpPr>
        <p:spPr>
          <a:xfrm>
            <a:off x="3530592" y="1258295"/>
            <a:ext cx="3052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0645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9712"/>
            <a:ext cx="7770813" cy="1371600"/>
          </a:xfrm>
        </p:spPr>
        <p:txBody>
          <a:bodyPr/>
          <a:lstStyle/>
          <a:p>
            <a:r>
              <a:rPr lang="en-US" dirty="0" smtClean="0"/>
              <a:t>Site 125 - 2016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908" y="2077376"/>
            <a:ext cx="4566427" cy="4566427"/>
          </a:xfrm>
        </p:spPr>
      </p:pic>
      <p:sp>
        <p:nvSpPr>
          <p:cNvPr id="3" name="TextBox 2"/>
          <p:cNvSpPr txBox="1"/>
          <p:nvPr/>
        </p:nvSpPr>
        <p:spPr>
          <a:xfrm>
            <a:off x="3530592" y="1258295"/>
            <a:ext cx="3052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3445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9712"/>
            <a:ext cx="7770813" cy="1371600"/>
          </a:xfrm>
        </p:spPr>
        <p:txBody>
          <a:bodyPr/>
          <a:lstStyle/>
          <a:p>
            <a:r>
              <a:rPr lang="en-US" dirty="0" smtClean="0"/>
              <a:t>Site 126 - 2016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124" y="2177359"/>
            <a:ext cx="7068903" cy="3995138"/>
          </a:xfrm>
        </p:spPr>
      </p:pic>
      <p:sp>
        <p:nvSpPr>
          <p:cNvPr id="3" name="TextBox 2"/>
          <p:cNvSpPr txBox="1"/>
          <p:nvPr/>
        </p:nvSpPr>
        <p:spPr>
          <a:xfrm>
            <a:off x="3530592" y="1258295"/>
            <a:ext cx="3052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3350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9712"/>
            <a:ext cx="7770813" cy="1371600"/>
          </a:xfrm>
        </p:spPr>
        <p:txBody>
          <a:bodyPr/>
          <a:lstStyle/>
          <a:p>
            <a:r>
              <a:rPr lang="en-US" dirty="0" smtClean="0"/>
              <a:t>Site 126 - 2016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124" y="2177359"/>
            <a:ext cx="7068902" cy="3995138"/>
          </a:xfrm>
        </p:spPr>
      </p:pic>
      <p:sp>
        <p:nvSpPr>
          <p:cNvPr id="3" name="TextBox 2"/>
          <p:cNvSpPr txBox="1"/>
          <p:nvPr/>
        </p:nvSpPr>
        <p:spPr>
          <a:xfrm>
            <a:off x="3530592" y="1258295"/>
            <a:ext cx="3052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7941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127 - 2016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494" y="2019232"/>
            <a:ext cx="5081884" cy="4647536"/>
          </a:xfrm>
        </p:spPr>
      </p:pic>
      <p:sp>
        <p:nvSpPr>
          <p:cNvPr id="3" name="TextBox 2"/>
          <p:cNvSpPr txBox="1"/>
          <p:nvPr/>
        </p:nvSpPr>
        <p:spPr>
          <a:xfrm>
            <a:off x="3553897" y="1145187"/>
            <a:ext cx="3262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8697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127 - 2016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41" y="2124763"/>
            <a:ext cx="7724009" cy="4365385"/>
          </a:xfrm>
        </p:spPr>
      </p:pic>
      <p:sp>
        <p:nvSpPr>
          <p:cNvPr id="3" name="TextBox 2"/>
          <p:cNvSpPr txBox="1"/>
          <p:nvPr/>
        </p:nvSpPr>
        <p:spPr>
          <a:xfrm>
            <a:off x="3553897" y="1145187"/>
            <a:ext cx="3262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4934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127 - 2016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853" y="2124763"/>
            <a:ext cx="4365385" cy="4365385"/>
          </a:xfrm>
        </p:spPr>
      </p:pic>
      <p:sp>
        <p:nvSpPr>
          <p:cNvPr id="3" name="TextBox 2"/>
          <p:cNvSpPr txBox="1"/>
          <p:nvPr/>
        </p:nvSpPr>
        <p:spPr>
          <a:xfrm>
            <a:off x="3553897" y="1145187"/>
            <a:ext cx="3262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8569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127 - 2016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853" y="2124763"/>
            <a:ext cx="4365385" cy="4365385"/>
          </a:xfrm>
        </p:spPr>
      </p:pic>
      <p:sp>
        <p:nvSpPr>
          <p:cNvPr id="3" name="TextBox 2"/>
          <p:cNvSpPr txBox="1"/>
          <p:nvPr/>
        </p:nvSpPr>
        <p:spPr>
          <a:xfrm>
            <a:off x="3553897" y="1145187"/>
            <a:ext cx="3262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012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103* - 2016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288" y="2231595"/>
            <a:ext cx="6222827" cy="4155199"/>
          </a:xfrm>
        </p:spPr>
      </p:pic>
      <p:sp>
        <p:nvSpPr>
          <p:cNvPr id="3" name="TextBox 2"/>
          <p:cNvSpPr txBox="1"/>
          <p:nvPr/>
        </p:nvSpPr>
        <p:spPr>
          <a:xfrm>
            <a:off x="3145429" y="1234993"/>
            <a:ext cx="4569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*Regrowth on #103.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0253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128 - 2016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60" y="2064599"/>
            <a:ext cx="7946222" cy="4490973"/>
          </a:xfrm>
        </p:spPr>
      </p:pic>
      <p:sp>
        <p:nvSpPr>
          <p:cNvPr id="3" name="TextBox 2"/>
          <p:cNvSpPr txBox="1"/>
          <p:nvPr/>
        </p:nvSpPr>
        <p:spPr>
          <a:xfrm>
            <a:off x="3588853" y="1211692"/>
            <a:ext cx="2120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9561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128 - 2016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867" y="2065484"/>
            <a:ext cx="5427481" cy="3989430"/>
          </a:xfrm>
        </p:spPr>
      </p:pic>
      <p:sp>
        <p:nvSpPr>
          <p:cNvPr id="3" name="TextBox 2"/>
          <p:cNvSpPr txBox="1"/>
          <p:nvPr/>
        </p:nvSpPr>
        <p:spPr>
          <a:xfrm>
            <a:off x="3588853" y="1211692"/>
            <a:ext cx="2120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3078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128 - 2016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892" y="2065484"/>
            <a:ext cx="4389878" cy="4389878"/>
          </a:xfrm>
        </p:spPr>
      </p:pic>
      <p:sp>
        <p:nvSpPr>
          <p:cNvPr id="3" name="TextBox 2"/>
          <p:cNvSpPr txBox="1"/>
          <p:nvPr/>
        </p:nvSpPr>
        <p:spPr>
          <a:xfrm>
            <a:off x="3588853" y="1211692"/>
            <a:ext cx="2120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9554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128 - 2016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075" y="2255335"/>
            <a:ext cx="7172537" cy="4053709"/>
          </a:xfrm>
        </p:spPr>
      </p:pic>
      <p:sp>
        <p:nvSpPr>
          <p:cNvPr id="3" name="TextBox 2"/>
          <p:cNvSpPr txBox="1"/>
          <p:nvPr/>
        </p:nvSpPr>
        <p:spPr>
          <a:xfrm>
            <a:off x="3588853" y="1211692"/>
            <a:ext cx="2120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9739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128 - 2016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230" y="2255335"/>
            <a:ext cx="6366227" cy="4053709"/>
          </a:xfrm>
        </p:spPr>
      </p:pic>
      <p:sp>
        <p:nvSpPr>
          <p:cNvPr id="3" name="TextBox 2"/>
          <p:cNvSpPr txBox="1"/>
          <p:nvPr/>
        </p:nvSpPr>
        <p:spPr>
          <a:xfrm>
            <a:off x="3588853" y="1211692"/>
            <a:ext cx="2120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2580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129 - 2016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83" y="2041672"/>
            <a:ext cx="7700530" cy="4352115"/>
          </a:xfrm>
        </p:spPr>
      </p:pic>
      <p:sp>
        <p:nvSpPr>
          <p:cNvPr id="3" name="TextBox 2"/>
          <p:cNvSpPr txBox="1"/>
          <p:nvPr/>
        </p:nvSpPr>
        <p:spPr>
          <a:xfrm>
            <a:off x="3344158" y="1188390"/>
            <a:ext cx="2738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3295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129 - 2016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84" y="2041672"/>
            <a:ext cx="7700528" cy="4352115"/>
          </a:xfrm>
        </p:spPr>
      </p:pic>
      <p:sp>
        <p:nvSpPr>
          <p:cNvPr id="3" name="TextBox 2"/>
          <p:cNvSpPr txBox="1"/>
          <p:nvPr/>
        </p:nvSpPr>
        <p:spPr>
          <a:xfrm>
            <a:off x="3344158" y="1188390"/>
            <a:ext cx="2738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2609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129 - 2016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31" y="2041672"/>
            <a:ext cx="4742234" cy="4352115"/>
          </a:xfrm>
        </p:spPr>
      </p:pic>
      <p:sp>
        <p:nvSpPr>
          <p:cNvPr id="3" name="TextBox 2"/>
          <p:cNvSpPr txBox="1"/>
          <p:nvPr/>
        </p:nvSpPr>
        <p:spPr>
          <a:xfrm>
            <a:off x="3344158" y="1188390"/>
            <a:ext cx="2738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45596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129 - 2016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750" y="2041672"/>
            <a:ext cx="3260455" cy="4678196"/>
          </a:xfrm>
        </p:spPr>
      </p:pic>
      <p:sp>
        <p:nvSpPr>
          <p:cNvPr id="3" name="TextBox 2"/>
          <p:cNvSpPr txBox="1"/>
          <p:nvPr/>
        </p:nvSpPr>
        <p:spPr>
          <a:xfrm>
            <a:off x="3344158" y="1188390"/>
            <a:ext cx="2738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5529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130 - 2016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29" y="2403743"/>
            <a:ext cx="6945080" cy="3925157"/>
          </a:xfrm>
        </p:spPr>
      </p:pic>
      <p:sp>
        <p:nvSpPr>
          <p:cNvPr id="3" name="TextBox 2"/>
          <p:cNvSpPr txBox="1"/>
          <p:nvPr/>
        </p:nvSpPr>
        <p:spPr>
          <a:xfrm>
            <a:off x="3728678" y="1246644"/>
            <a:ext cx="2458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#130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5753007"/>
            <a:ext cx="8332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861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103* - 2016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172" y="1929707"/>
            <a:ext cx="5911032" cy="4704828"/>
          </a:xfrm>
        </p:spPr>
      </p:pic>
      <p:sp>
        <p:nvSpPr>
          <p:cNvPr id="3" name="TextBox 2"/>
          <p:cNvSpPr txBox="1"/>
          <p:nvPr/>
        </p:nvSpPr>
        <p:spPr>
          <a:xfrm>
            <a:off x="498521" y="1234993"/>
            <a:ext cx="808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*This 3-crowned individual is growing next to #103 but is a separate plant.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3119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130 - 2016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29" y="2195984"/>
            <a:ext cx="6945080" cy="4340675"/>
          </a:xfrm>
        </p:spPr>
      </p:pic>
      <p:sp>
        <p:nvSpPr>
          <p:cNvPr id="3" name="TextBox 2"/>
          <p:cNvSpPr txBox="1"/>
          <p:nvPr/>
        </p:nvSpPr>
        <p:spPr>
          <a:xfrm>
            <a:off x="3728678" y="1246644"/>
            <a:ext cx="2458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#130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5753007"/>
            <a:ext cx="8332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18807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130 - 2016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29" y="2403743"/>
            <a:ext cx="6945080" cy="3925157"/>
          </a:xfrm>
        </p:spPr>
      </p:pic>
      <p:sp>
        <p:nvSpPr>
          <p:cNvPr id="3" name="TextBox 2"/>
          <p:cNvSpPr txBox="1"/>
          <p:nvPr/>
        </p:nvSpPr>
        <p:spPr>
          <a:xfrm>
            <a:off x="3728678" y="1246644"/>
            <a:ext cx="2458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#130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5753007"/>
            <a:ext cx="8332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1682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131 - 2016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42168" y="1234993"/>
            <a:ext cx="2919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egrowth or #131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901" y="2209800"/>
            <a:ext cx="2550915" cy="4515884"/>
          </a:xfrm>
        </p:spPr>
      </p:pic>
    </p:spTree>
    <p:extLst>
      <p:ext uri="{BB962C8B-B14F-4D97-AF65-F5344CB8AC3E}">
        <p14:creationId xmlns:p14="http://schemas.microsoft.com/office/powerpoint/2010/main" val="312534488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131 - 2016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42168" y="1234993"/>
            <a:ext cx="2919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egrowth or #131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735" y="2308078"/>
            <a:ext cx="4783426" cy="4011740"/>
          </a:xfrm>
        </p:spPr>
      </p:pic>
    </p:spTree>
    <p:extLst>
      <p:ext uri="{BB962C8B-B14F-4D97-AF65-F5344CB8AC3E}">
        <p14:creationId xmlns:p14="http://schemas.microsoft.com/office/powerpoint/2010/main" val="2026947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131 - 2016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42168" y="1234993"/>
            <a:ext cx="2919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egrowth or #131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735" y="1922235"/>
            <a:ext cx="4783426" cy="4783426"/>
          </a:xfrm>
        </p:spPr>
      </p:pic>
    </p:spTree>
    <p:extLst>
      <p:ext uri="{BB962C8B-B14F-4D97-AF65-F5344CB8AC3E}">
        <p14:creationId xmlns:p14="http://schemas.microsoft.com/office/powerpoint/2010/main" val="14053424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132 - 2016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555" y="2554600"/>
            <a:ext cx="6381494" cy="3606634"/>
          </a:xfrm>
        </p:spPr>
      </p:pic>
      <p:sp>
        <p:nvSpPr>
          <p:cNvPr id="3" name="TextBox 2"/>
          <p:cNvSpPr txBox="1"/>
          <p:nvPr/>
        </p:nvSpPr>
        <p:spPr>
          <a:xfrm>
            <a:off x="3355811" y="1176742"/>
            <a:ext cx="3250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sign of regrowth or #132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0418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133 - 2016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55811" y="1176742"/>
            <a:ext cx="3250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#133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777" y="1853171"/>
            <a:ext cx="4771557" cy="4771557"/>
          </a:xfrm>
        </p:spPr>
      </p:pic>
    </p:spTree>
    <p:extLst>
      <p:ext uri="{BB962C8B-B14F-4D97-AF65-F5344CB8AC3E}">
        <p14:creationId xmlns:p14="http://schemas.microsoft.com/office/powerpoint/2010/main" val="155247895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133 - 2016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55811" y="1176742"/>
            <a:ext cx="3250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#133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371" y="2209800"/>
            <a:ext cx="6471670" cy="3657600"/>
          </a:xfrm>
        </p:spPr>
      </p:pic>
    </p:spTree>
    <p:extLst>
      <p:ext uri="{BB962C8B-B14F-4D97-AF65-F5344CB8AC3E}">
        <p14:creationId xmlns:p14="http://schemas.microsoft.com/office/powerpoint/2010/main" val="216164195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133 - 2016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55811" y="1176742"/>
            <a:ext cx="3250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#133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474" y="1941141"/>
            <a:ext cx="4771557" cy="4771557"/>
          </a:xfrm>
        </p:spPr>
      </p:pic>
    </p:spTree>
    <p:extLst>
      <p:ext uri="{BB962C8B-B14F-4D97-AF65-F5344CB8AC3E}">
        <p14:creationId xmlns:p14="http://schemas.microsoft.com/office/powerpoint/2010/main" val="355522042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134 - 2016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52558" y="1176742"/>
            <a:ext cx="2654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#134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" y="2284183"/>
            <a:ext cx="4310962" cy="243643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20" y="3643892"/>
            <a:ext cx="4663080" cy="263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31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061"/>
            <a:ext cx="7770813" cy="1371600"/>
          </a:xfrm>
        </p:spPr>
        <p:txBody>
          <a:bodyPr/>
          <a:lstStyle/>
          <a:p>
            <a:r>
              <a:rPr lang="en-US" dirty="0" smtClean="0"/>
              <a:t>Site 104 - 2016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#104 was skipped due to time constraints and a history of absence.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40043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134 - 2016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52558" y="1176742"/>
            <a:ext cx="2654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#134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129871"/>
            <a:ext cx="7612089" cy="4302132"/>
          </a:xfrm>
        </p:spPr>
      </p:pic>
    </p:spTree>
    <p:extLst>
      <p:ext uri="{BB962C8B-B14F-4D97-AF65-F5344CB8AC3E}">
        <p14:creationId xmlns:p14="http://schemas.microsoft.com/office/powerpoint/2010/main" val="42833773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134 - 2016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52558" y="1176742"/>
            <a:ext cx="2654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#134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254" y="2129871"/>
            <a:ext cx="4055181" cy="4302132"/>
          </a:xfrm>
        </p:spPr>
      </p:pic>
    </p:spTree>
    <p:extLst>
      <p:ext uri="{BB962C8B-B14F-4D97-AF65-F5344CB8AC3E}">
        <p14:creationId xmlns:p14="http://schemas.microsoft.com/office/powerpoint/2010/main" val="209983196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135 –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03" y="2053542"/>
            <a:ext cx="7974469" cy="4506937"/>
          </a:xfrm>
        </p:spPr>
      </p:pic>
    </p:spTree>
    <p:extLst>
      <p:ext uri="{BB962C8B-B14F-4D97-AF65-F5344CB8AC3E}">
        <p14:creationId xmlns:p14="http://schemas.microsoft.com/office/powerpoint/2010/main" val="153183213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135 –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04" y="2053542"/>
            <a:ext cx="7974466" cy="4506937"/>
          </a:xfrm>
        </p:spPr>
      </p:pic>
    </p:spTree>
    <p:extLst>
      <p:ext uri="{BB962C8B-B14F-4D97-AF65-F5344CB8AC3E}">
        <p14:creationId xmlns:p14="http://schemas.microsoft.com/office/powerpoint/2010/main" val="58777555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135 –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073" y="2053542"/>
            <a:ext cx="4899527" cy="4506937"/>
          </a:xfrm>
        </p:spPr>
      </p:pic>
    </p:spTree>
    <p:extLst>
      <p:ext uri="{BB962C8B-B14F-4D97-AF65-F5344CB8AC3E}">
        <p14:creationId xmlns:p14="http://schemas.microsoft.com/office/powerpoint/2010/main" val="230983591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135 –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368" y="2053542"/>
            <a:ext cx="4506937" cy="4506937"/>
          </a:xfrm>
        </p:spPr>
      </p:pic>
    </p:spTree>
    <p:extLst>
      <p:ext uri="{BB962C8B-B14F-4D97-AF65-F5344CB8AC3E}">
        <p14:creationId xmlns:p14="http://schemas.microsoft.com/office/powerpoint/2010/main" val="169861166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135 –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81" y="2006061"/>
            <a:ext cx="7125617" cy="4582928"/>
          </a:xfrm>
        </p:spPr>
      </p:pic>
    </p:spTree>
    <p:extLst>
      <p:ext uri="{BB962C8B-B14F-4D97-AF65-F5344CB8AC3E}">
        <p14:creationId xmlns:p14="http://schemas.microsoft.com/office/powerpoint/2010/main" val="306739700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136 - 2016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547" y="2485131"/>
            <a:ext cx="6383632" cy="3607843"/>
          </a:xfrm>
        </p:spPr>
      </p:pic>
      <p:sp>
        <p:nvSpPr>
          <p:cNvPr id="3" name="TextBox 2"/>
          <p:cNvSpPr txBox="1"/>
          <p:nvPr/>
        </p:nvSpPr>
        <p:spPr>
          <a:xfrm>
            <a:off x="3577200" y="1211693"/>
            <a:ext cx="3204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85374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136 - 2016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395" y="1998453"/>
            <a:ext cx="3136942" cy="4571356"/>
          </a:xfrm>
        </p:spPr>
      </p:pic>
      <p:sp>
        <p:nvSpPr>
          <p:cNvPr id="3" name="TextBox 2"/>
          <p:cNvSpPr txBox="1"/>
          <p:nvPr/>
        </p:nvSpPr>
        <p:spPr>
          <a:xfrm>
            <a:off x="3577200" y="1211693"/>
            <a:ext cx="3204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03064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137 - 2016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38" y="2255335"/>
            <a:ext cx="7838633" cy="4430168"/>
          </a:xfrm>
        </p:spPr>
      </p:pic>
      <p:sp>
        <p:nvSpPr>
          <p:cNvPr id="3" name="TextBox 2"/>
          <p:cNvSpPr txBox="1"/>
          <p:nvPr/>
        </p:nvSpPr>
        <p:spPr>
          <a:xfrm>
            <a:off x="3460679" y="1200041"/>
            <a:ext cx="2679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673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061"/>
            <a:ext cx="7770813" cy="1371600"/>
          </a:xfrm>
        </p:spPr>
        <p:txBody>
          <a:bodyPr/>
          <a:lstStyle/>
          <a:p>
            <a:r>
              <a:rPr lang="en-US" dirty="0" smtClean="0"/>
              <a:t>Site 105 - 2016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#105 was skipped due to time constraints and a history of absence.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98298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137 - 2016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383" y="2255335"/>
            <a:ext cx="6330743" cy="4430168"/>
          </a:xfrm>
        </p:spPr>
      </p:pic>
      <p:sp>
        <p:nvSpPr>
          <p:cNvPr id="3" name="TextBox 2"/>
          <p:cNvSpPr txBox="1"/>
          <p:nvPr/>
        </p:nvSpPr>
        <p:spPr>
          <a:xfrm>
            <a:off x="3460679" y="1200041"/>
            <a:ext cx="2679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75108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137 - 2016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919" y="2255335"/>
            <a:ext cx="3769670" cy="4430168"/>
          </a:xfrm>
        </p:spPr>
      </p:pic>
      <p:sp>
        <p:nvSpPr>
          <p:cNvPr id="3" name="TextBox 2"/>
          <p:cNvSpPr txBox="1"/>
          <p:nvPr/>
        </p:nvSpPr>
        <p:spPr>
          <a:xfrm>
            <a:off x="3460679" y="1200041"/>
            <a:ext cx="2679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67570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138 - 2016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24648" y="1240771"/>
            <a:ext cx="5436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Somehow we missed a closer shot of the site of #138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127" y="2045947"/>
            <a:ext cx="4664731" cy="4664731"/>
          </a:xfrm>
        </p:spPr>
      </p:pic>
    </p:spTree>
    <p:extLst>
      <p:ext uri="{BB962C8B-B14F-4D97-AF65-F5344CB8AC3E}">
        <p14:creationId xmlns:p14="http://schemas.microsoft.com/office/powerpoint/2010/main" val="83975992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138 - 2016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24648" y="1240771"/>
            <a:ext cx="5436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Somehow we missed a closer shot of the site of #138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406" y="2209800"/>
            <a:ext cx="3657600" cy="3657600"/>
          </a:xfrm>
        </p:spPr>
      </p:pic>
    </p:spTree>
    <p:extLst>
      <p:ext uri="{BB962C8B-B14F-4D97-AF65-F5344CB8AC3E}">
        <p14:creationId xmlns:p14="http://schemas.microsoft.com/office/powerpoint/2010/main" val="384483256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138 - 2016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24648" y="1240771"/>
            <a:ext cx="5436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Somehow we missed a closer shot of the site of #138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319" y="2079226"/>
            <a:ext cx="4272495" cy="4272495"/>
          </a:xfrm>
        </p:spPr>
      </p:pic>
    </p:spTree>
    <p:extLst>
      <p:ext uri="{BB962C8B-B14F-4D97-AF65-F5344CB8AC3E}">
        <p14:creationId xmlns:p14="http://schemas.microsoft.com/office/powerpoint/2010/main" val="189187286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139 - 2016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49" y="1982322"/>
            <a:ext cx="8008563" cy="4526206"/>
          </a:xfrm>
        </p:spPr>
      </p:pic>
      <p:sp>
        <p:nvSpPr>
          <p:cNvPr id="3" name="TextBox 2"/>
          <p:cNvSpPr txBox="1"/>
          <p:nvPr/>
        </p:nvSpPr>
        <p:spPr>
          <a:xfrm>
            <a:off x="3530591" y="1211692"/>
            <a:ext cx="2913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90604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139 - 2016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803" y="1982322"/>
            <a:ext cx="5567054" cy="4526206"/>
          </a:xfrm>
        </p:spPr>
      </p:pic>
      <p:sp>
        <p:nvSpPr>
          <p:cNvPr id="3" name="TextBox 2"/>
          <p:cNvSpPr txBox="1"/>
          <p:nvPr/>
        </p:nvSpPr>
        <p:spPr>
          <a:xfrm>
            <a:off x="3530591" y="1211692"/>
            <a:ext cx="2913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79520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139 - 2016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957" y="1982322"/>
            <a:ext cx="2556746" cy="4526206"/>
          </a:xfrm>
        </p:spPr>
      </p:pic>
      <p:sp>
        <p:nvSpPr>
          <p:cNvPr id="3" name="TextBox 2"/>
          <p:cNvSpPr txBox="1"/>
          <p:nvPr/>
        </p:nvSpPr>
        <p:spPr>
          <a:xfrm>
            <a:off x="3530591" y="1211692"/>
            <a:ext cx="2913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49173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139 - 2016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706" y="2160374"/>
            <a:ext cx="5209977" cy="4441838"/>
          </a:xfrm>
        </p:spPr>
      </p:pic>
      <p:sp>
        <p:nvSpPr>
          <p:cNvPr id="3" name="TextBox 2"/>
          <p:cNvSpPr txBox="1"/>
          <p:nvPr/>
        </p:nvSpPr>
        <p:spPr>
          <a:xfrm>
            <a:off x="3530591" y="1211692"/>
            <a:ext cx="2913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11441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139 - 2016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944" y="2112893"/>
            <a:ext cx="7056952" cy="3988383"/>
          </a:xfrm>
        </p:spPr>
      </p:pic>
      <p:sp>
        <p:nvSpPr>
          <p:cNvPr id="3" name="TextBox 2"/>
          <p:cNvSpPr txBox="1"/>
          <p:nvPr/>
        </p:nvSpPr>
        <p:spPr>
          <a:xfrm>
            <a:off x="3530591" y="1211692"/>
            <a:ext cx="2913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721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Folio">
  <a:themeElements>
    <a:clrScheme name="Folio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Folio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Fol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20000"/>
              </a:schemeClr>
              <a:schemeClr val="phClr"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8100" dist="25400" dir="54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st="25400">
              <a:srgbClr val="000000">
                <a:alpha val="50000"/>
              </a:srgbClr>
            </a:inn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3000"/>
                <a:lumMod val="10000"/>
              </a:schemeClr>
              <a:schemeClr val="phClr">
                <a:tint val="91000"/>
                <a:satMod val="500000"/>
                <a:lumMod val="125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Folio.thmx</Template>
  <TotalTime>17254</TotalTime>
  <Words>3616</Words>
  <Application>Microsoft Macintosh PowerPoint</Application>
  <PresentationFormat>On-screen Show (4:3)</PresentationFormat>
  <Paragraphs>553</Paragraphs>
  <Slides>349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349</vt:i4>
      </vt:variant>
    </vt:vector>
  </HeadingPairs>
  <TitlesOfParts>
    <vt:vector size="350" baseType="lpstr">
      <vt:lpstr>Folio</vt:lpstr>
      <vt:lpstr> Regrowth Assessment Protocol for a study of peyote harvesting</vt:lpstr>
      <vt:lpstr>Site 101 - 2016 </vt:lpstr>
      <vt:lpstr>Site 102 - 2016 </vt:lpstr>
      <vt:lpstr>Site 103* - 2016 </vt:lpstr>
      <vt:lpstr>Site 103* - 2016 </vt:lpstr>
      <vt:lpstr>Site 103* - 2016 </vt:lpstr>
      <vt:lpstr>Site 103* - 2016 </vt:lpstr>
      <vt:lpstr>Site 104 - 2016 </vt:lpstr>
      <vt:lpstr>Site 105 - 2016 </vt:lpstr>
      <vt:lpstr>Site 106 - 2009</vt:lpstr>
      <vt:lpstr>Site 106 - 2016</vt:lpstr>
      <vt:lpstr>Site 106 - 2016</vt:lpstr>
      <vt:lpstr>Site 106 - 2016</vt:lpstr>
      <vt:lpstr>Site 106 - 2016</vt:lpstr>
      <vt:lpstr>Site 106 - 2016</vt:lpstr>
      <vt:lpstr>Site 106 - 2016</vt:lpstr>
      <vt:lpstr>Site 106 - 2016</vt:lpstr>
      <vt:lpstr>Site 106 - 2016</vt:lpstr>
      <vt:lpstr>Site 107 - 2016</vt:lpstr>
      <vt:lpstr>Site 108 - 2016</vt:lpstr>
      <vt:lpstr>Site 109 - 2016</vt:lpstr>
      <vt:lpstr>Site 109 - 2016</vt:lpstr>
      <vt:lpstr>Site 111 – 2014/2016</vt:lpstr>
      <vt:lpstr>Site 112 - 2016</vt:lpstr>
      <vt:lpstr>Site 113 - 2016</vt:lpstr>
      <vt:lpstr>Site 114 - 2016</vt:lpstr>
      <vt:lpstr>Site 115 - 2016</vt:lpstr>
      <vt:lpstr>Site 116 – 2016</vt:lpstr>
      <vt:lpstr>Site 117 - 2016</vt:lpstr>
      <vt:lpstr>Site 117 - 2016</vt:lpstr>
      <vt:lpstr>Site 118 - 2016</vt:lpstr>
      <vt:lpstr>Site 119 - 2016</vt:lpstr>
      <vt:lpstr>Site 119 - 2016</vt:lpstr>
      <vt:lpstr>Site 119 - 2016</vt:lpstr>
      <vt:lpstr>Site 119 - 2016</vt:lpstr>
      <vt:lpstr>Site 119 - 2016</vt:lpstr>
      <vt:lpstr>Site 119 - 2016</vt:lpstr>
      <vt:lpstr>Site 119 - 2016</vt:lpstr>
      <vt:lpstr>Site 120 - 2016</vt:lpstr>
      <vt:lpstr>Site 121 - 2016</vt:lpstr>
      <vt:lpstr>Site 121 - 2016</vt:lpstr>
      <vt:lpstr>Site 121 - 2016</vt:lpstr>
      <vt:lpstr>Site 123 - 2016</vt:lpstr>
      <vt:lpstr>Site 123 - 2016</vt:lpstr>
      <vt:lpstr>Site 123 - 2016</vt:lpstr>
      <vt:lpstr>Site 124 - 2016</vt:lpstr>
      <vt:lpstr>Site 124 - 2016</vt:lpstr>
      <vt:lpstr>Site 124 - 2016</vt:lpstr>
      <vt:lpstr>Site 124 - 2016</vt:lpstr>
      <vt:lpstr>Site 125 - 2016</vt:lpstr>
      <vt:lpstr>Site 125 - 2016</vt:lpstr>
      <vt:lpstr>Site 125 - 2016</vt:lpstr>
      <vt:lpstr>Site 125 - 2016</vt:lpstr>
      <vt:lpstr>Site 126 - 2016</vt:lpstr>
      <vt:lpstr>Site 126 - 2016</vt:lpstr>
      <vt:lpstr>Site 127 - 2016</vt:lpstr>
      <vt:lpstr>Site 127 - 2016</vt:lpstr>
      <vt:lpstr>Site 127 - 2016</vt:lpstr>
      <vt:lpstr>Site 127 - 2016</vt:lpstr>
      <vt:lpstr>Site 128 - 2016</vt:lpstr>
      <vt:lpstr>Site 128 - 2016</vt:lpstr>
      <vt:lpstr>Site 128 - 2016</vt:lpstr>
      <vt:lpstr>Site 128 - 2016</vt:lpstr>
      <vt:lpstr>Site 128 - 2016</vt:lpstr>
      <vt:lpstr>Site 129 - 2016</vt:lpstr>
      <vt:lpstr>Site 129 - 2016</vt:lpstr>
      <vt:lpstr>Site 129 - 2016</vt:lpstr>
      <vt:lpstr>Site 129 - 2016</vt:lpstr>
      <vt:lpstr>Site 130 - 2016</vt:lpstr>
      <vt:lpstr>Site 130 - 2016</vt:lpstr>
      <vt:lpstr>Site 130 - 2016</vt:lpstr>
      <vt:lpstr>Site 131 - 2016</vt:lpstr>
      <vt:lpstr>Site 131 - 2016</vt:lpstr>
      <vt:lpstr>Site 131 - 2016</vt:lpstr>
      <vt:lpstr>Site 132 - 2016</vt:lpstr>
      <vt:lpstr>Site 133 - 2016</vt:lpstr>
      <vt:lpstr>Site 133 - 2016</vt:lpstr>
      <vt:lpstr>Site 133 - 2016</vt:lpstr>
      <vt:lpstr>Site 134 - 2016</vt:lpstr>
      <vt:lpstr>Site 134 - 2016</vt:lpstr>
      <vt:lpstr>Site 134 - 2016</vt:lpstr>
      <vt:lpstr>Site 135 – 2016</vt:lpstr>
      <vt:lpstr>Site 135 – 2016</vt:lpstr>
      <vt:lpstr>Site 135 – 2016</vt:lpstr>
      <vt:lpstr>Site 135 – 2016</vt:lpstr>
      <vt:lpstr>Site 135 – 2016</vt:lpstr>
      <vt:lpstr>Site 136 - 2016</vt:lpstr>
      <vt:lpstr>Site 136 - 2016</vt:lpstr>
      <vt:lpstr>Site 137 - 2016</vt:lpstr>
      <vt:lpstr>Site 137 - 2016</vt:lpstr>
      <vt:lpstr>Site 137 - 2016</vt:lpstr>
      <vt:lpstr>Site 138 - 2016</vt:lpstr>
      <vt:lpstr>Site 138 - 2016</vt:lpstr>
      <vt:lpstr>Site 138 - 2016</vt:lpstr>
      <vt:lpstr>Site 139 - 2016</vt:lpstr>
      <vt:lpstr>Site 139 - 2016</vt:lpstr>
      <vt:lpstr>Site 139 - 2016</vt:lpstr>
      <vt:lpstr>Site 139 - 2016</vt:lpstr>
      <vt:lpstr>Site 139 - 2016</vt:lpstr>
      <vt:lpstr>Site 140 - 2016</vt:lpstr>
      <vt:lpstr>Site 141 - 2016</vt:lpstr>
      <vt:lpstr>Site 141 - 2016</vt:lpstr>
      <vt:lpstr>Site 142 - 2016</vt:lpstr>
      <vt:lpstr>Site 142 - 2016</vt:lpstr>
      <vt:lpstr>Site 142 - 2016</vt:lpstr>
      <vt:lpstr>Site 142 - 2016</vt:lpstr>
      <vt:lpstr>Site 142 - 2016</vt:lpstr>
      <vt:lpstr>Site 142 - 2016</vt:lpstr>
      <vt:lpstr>Site 142 - 2016</vt:lpstr>
      <vt:lpstr>Site 143 - 2016</vt:lpstr>
      <vt:lpstr>Site 143 - 2016</vt:lpstr>
      <vt:lpstr>Site 143 - 2016</vt:lpstr>
      <vt:lpstr>Site 144 -2016</vt:lpstr>
      <vt:lpstr>Site 144 -2016</vt:lpstr>
      <vt:lpstr>Site 144 -2016</vt:lpstr>
      <vt:lpstr>Site 144 -2016</vt:lpstr>
      <vt:lpstr>Site 145 - 2016</vt:lpstr>
      <vt:lpstr>Site 145 - 2016</vt:lpstr>
      <vt:lpstr>Site 145 - 2016</vt:lpstr>
      <vt:lpstr>Site 146 - 2016</vt:lpstr>
      <vt:lpstr>Site 146 - 2016</vt:lpstr>
      <vt:lpstr>Site 146 - 2016</vt:lpstr>
      <vt:lpstr>Site 147 - 2016</vt:lpstr>
      <vt:lpstr>Site 147 - 2016</vt:lpstr>
      <vt:lpstr>Site 147 - 2016</vt:lpstr>
      <vt:lpstr>Site 147 - 2016</vt:lpstr>
      <vt:lpstr>Site 148 - 2016</vt:lpstr>
      <vt:lpstr>Site 148 - 2016</vt:lpstr>
      <vt:lpstr>Site 148 - 2016</vt:lpstr>
      <vt:lpstr>Site 148 - 2016</vt:lpstr>
      <vt:lpstr>Site 149 - 2016</vt:lpstr>
      <vt:lpstr>Site 149 - 2016</vt:lpstr>
      <vt:lpstr>Site 149 - 2016</vt:lpstr>
      <vt:lpstr>Site 149 - 2016</vt:lpstr>
      <vt:lpstr>Site 150 - 2016</vt:lpstr>
      <vt:lpstr>Site 150 - 2016</vt:lpstr>
      <vt:lpstr>Site 150 - 2016</vt:lpstr>
      <vt:lpstr>Site 150 - 2016</vt:lpstr>
      <vt:lpstr>Site 150 - 2016</vt:lpstr>
      <vt:lpstr>Control Site 151 - 2016</vt:lpstr>
      <vt:lpstr>Control Site 151 - 2016</vt:lpstr>
      <vt:lpstr>Control Site 151 - 2016</vt:lpstr>
      <vt:lpstr>Control Site 151 - 2016</vt:lpstr>
      <vt:lpstr>Control Site 151 - 2016</vt:lpstr>
      <vt:lpstr>Control Site 151 - 2016</vt:lpstr>
      <vt:lpstr>Control Site 152 - 2016</vt:lpstr>
      <vt:lpstr>Control Site 152 - 2016</vt:lpstr>
      <vt:lpstr>Control Site 152 - 2016</vt:lpstr>
      <vt:lpstr>Control Site 152 - 2016</vt:lpstr>
      <vt:lpstr>Control Site 152 - 2016</vt:lpstr>
      <vt:lpstr>Control Site 153 - 2016</vt:lpstr>
      <vt:lpstr>Control Site 153 - 2016</vt:lpstr>
      <vt:lpstr>Control Site 153 - 2016</vt:lpstr>
      <vt:lpstr>Control Site 153 - 2016</vt:lpstr>
      <vt:lpstr>Control Site 153 - 2016</vt:lpstr>
      <vt:lpstr>Control Site 154 - 2016</vt:lpstr>
      <vt:lpstr>Control Site 154 - 2016</vt:lpstr>
      <vt:lpstr>Control Site 154 - 2016</vt:lpstr>
      <vt:lpstr>Control Site 154 - 2016</vt:lpstr>
      <vt:lpstr>Control Site 154 - 2016</vt:lpstr>
      <vt:lpstr>Control Site 154 - 2016</vt:lpstr>
      <vt:lpstr>Control Site 155 - 2016</vt:lpstr>
      <vt:lpstr>Control Site 155 - 2016</vt:lpstr>
      <vt:lpstr>Control Site 155 - 2016</vt:lpstr>
      <vt:lpstr>Control Site 156 - 2016</vt:lpstr>
      <vt:lpstr>Control Site 156 - 2016</vt:lpstr>
      <vt:lpstr>Control Site 156 - 2016</vt:lpstr>
      <vt:lpstr>Control Site 156 - 2016</vt:lpstr>
      <vt:lpstr>Control Site 156 - 2016</vt:lpstr>
      <vt:lpstr>Control Site 157 - 2016</vt:lpstr>
      <vt:lpstr>Control Site 157 - 2016</vt:lpstr>
      <vt:lpstr>Control Site 157 - 2016</vt:lpstr>
      <vt:lpstr>Control Site 158 - 2016</vt:lpstr>
      <vt:lpstr>Control Site 158 - 2016</vt:lpstr>
      <vt:lpstr>Control Site 158 - 2016</vt:lpstr>
      <vt:lpstr>Control Site 158 - 2016</vt:lpstr>
      <vt:lpstr>Control Site 159 - 2016</vt:lpstr>
      <vt:lpstr>Control Site 159 - 2016</vt:lpstr>
      <vt:lpstr>Control Site 159 - 2016</vt:lpstr>
      <vt:lpstr>Control Site 160 - 2016</vt:lpstr>
      <vt:lpstr>Control Site 160 - 2016</vt:lpstr>
      <vt:lpstr>Control Site 160 - 2016</vt:lpstr>
      <vt:lpstr>Control Site 160 - 2016</vt:lpstr>
      <vt:lpstr>Control Site 161 - 2016</vt:lpstr>
      <vt:lpstr>Control Site 161 - 2016</vt:lpstr>
      <vt:lpstr>Control Site 161 - 2016</vt:lpstr>
      <vt:lpstr>Control Site 161 - 2016</vt:lpstr>
      <vt:lpstr>Control Site 162 - 2016</vt:lpstr>
      <vt:lpstr>Control Site 162 - 2016</vt:lpstr>
      <vt:lpstr>Control Site 162 - 2016</vt:lpstr>
      <vt:lpstr>Control Site 163 - 2016</vt:lpstr>
      <vt:lpstr>Control Site 163 - 2016</vt:lpstr>
      <vt:lpstr>Control Site 163 - 2016</vt:lpstr>
      <vt:lpstr>Control Site 163 - 2016</vt:lpstr>
      <vt:lpstr>Control Site 164 - 2016</vt:lpstr>
      <vt:lpstr>Control Site 164 - 2016</vt:lpstr>
      <vt:lpstr>Control Site 164 - 2016</vt:lpstr>
      <vt:lpstr>Control Site 164 - 2016</vt:lpstr>
      <vt:lpstr>Control Site 164 - 2016</vt:lpstr>
      <vt:lpstr>Control Site 164 - 2016</vt:lpstr>
      <vt:lpstr>Control Site 164 - 2016</vt:lpstr>
      <vt:lpstr>Control Site 164 - 2016</vt:lpstr>
      <vt:lpstr>Control Site 164 - 2016</vt:lpstr>
      <vt:lpstr>Control Site 164 - 2016</vt:lpstr>
      <vt:lpstr>Control Site 164 - 2016</vt:lpstr>
      <vt:lpstr>Control Site 165 - 2016</vt:lpstr>
      <vt:lpstr>Control Site 165 - 2016</vt:lpstr>
      <vt:lpstr>Control Site 165 - 2016</vt:lpstr>
      <vt:lpstr>Control Site 165 - 2016</vt:lpstr>
      <vt:lpstr>Control Site 165 - 2016</vt:lpstr>
      <vt:lpstr>Control Site 165 - 2016</vt:lpstr>
      <vt:lpstr>Control Site 165 - 2016</vt:lpstr>
      <vt:lpstr>Control Site 166 - 2016</vt:lpstr>
      <vt:lpstr>Control Site 166 - 2016</vt:lpstr>
      <vt:lpstr>Control Site 167 - 2016</vt:lpstr>
      <vt:lpstr>Control Site 167 - 2016</vt:lpstr>
      <vt:lpstr>Control Site 167 - 2016</vt:lpstr>
      <vt:lpstr>Control Site 167 - 2016</vt:lpstr>
      <vt:lpstr>Control Site 168 - 2016</vt:lpstr>
      <vt:lpstr>Control Site 169 - 2016</vt:lpstr>
      <vt:lpstr>Control Site 169 - 2016</vt:lpstr>
      <vt:lpstr>Control Site 169 - 2016</vt:lpstr>
      <vt:lpstr>Control Site 170 - 2016</vt:lpstr>
      <vt:lpstr>Control Site 170 - 2016</vt:lpstr>
      <vt:lpstr>Control Site 171 - 2016</vt:lpstr>
      <vt:lpstr>Control Site 171 - 2016</vt:lpstr>
      <vt:lpstr>Control Site 171 - 2016</vt:lpstr>
      <vt:lpstr>Control Site 171 - 2016</vt:lpstr>
      <vt:lpstr>Control Site 172 - 2016</vt:lpstr>
      <vt:lpstr>Control Site 172 - 2016</vt:lpstr>
      <vt:lpstr>Control Site 172 - 2016</vt:lpstr>
      <vt:lpstr>Control Site 173 - 2016</vt:lpstr>
      <vt:lpstr>Control Site 173 - 2016</vt:lpstr>
      <vt:lpstr>Control Site 174 - 2016</vt:lpstr>
      <vt:lpstr>Control Site 174 - 2016</vt:lpstr>
      <vt:lpstr>Control Site 174 - 2016</vt:lpstr>
      <vt:lpstr>Control Site 175 - 2016</vt:lpstr>
      <vt:lpstr>Control Site 175 - 2016</vt:lpstr>
      <vt:lpstr>Control Site 176 - 2016</vt:lpstr>
      <vt:lpstr>Control Site 176 - 2016</vt:lpstr>
      <vt:lpstr>Control Site 176 - 2016</vt:lpstr>
      <vt:lpstr>Control Site 176 - 2016</vt:lpstr>
      <vt:lpstr>Control Site 176 - 2016</vt:lpstr>
      <vt:lpstr>Control Site 177 - 2016</vt:lpstr>
      <vt:lpstr>Control Site 177 - 2016</vt:lpstr>
      <vt:lpstr>Control Site 178 - 2016</vt:lpstr>
      <vt:lpstr>Control Site 178 - 2016</vt:lpstr>
      <vt:lpstr>Control Site 178 - 2016</vt:lpstr>
      <vt:lpstr>Control Site 178 - 2016</vt:lpstr>
      <vt:lpstr>Control Site 179 - 2016</vt:lpstr>
      <vt:lpstr>Control Site 179 - 2016</vt:lpstr>
      <vt:lpstr>Control Site 179 - 2016</vt:lpstr>
      <vt:lpstr>Control Site 179 - 2016</vt:lpstr>
      <vt:lpstr>Control Site 180 - 2016</vt:lpstr>
      <vt:lpstr>Control Site 180 - 2016</vt:lpstr>
      <vt:lpstr>Control Site 180 - 2016</vt:lpstr>
      <vt:lpstr>Control Site 180 - 2016</vt:lpstr>
      <vt:lpstr>Control Site 180 - 2016</vt:lpstr>
      <vt:lpstr>Control Site 180 - 2016</vt:lpstr>
      <vt:lpstr>Control Site 181 - 2016</vt:lpstr>
      <vt:lpstr>Control Site 181 - 2016</vt:lpstr>
      <vt:lpstr>Control Site 182 - 2016</vt:lpstr>
      <vt:lpstr>Control Site 183 - 2016</vt:lpstr>
      <vt:lpstr>Control Site 183 - 2016</vt:lpstr>
      <vt:lpstr>Control Site 184 - 2016</vt:lpstr>
      <vt:lpstr>Control Site 185 - 2016</vt:lpstr>
      <vt:lpstr>Control Site 185 - 2016</vt:lpstr>
      <vt:lpstr>Control Site 185 - 2016</vt:lpstr>
      <vt:lpstr>Control Site 185 - 2016</vt:lpstr>
      <vt:lpstr>Control Site 186 - 2016</vt:lpstr>
      <vt:lpstr>Control Site 186 - 2016</vt:lpstr>
      <vt:lpstr>Control Site 186 - 2016</vt:lpstr>
      <vt:lpstr>Control Site 187 - 2016</vt:lpstr>
      <vt:lpstr>Control Site 187 - 2016</vt:lpstr>
      <vt:lpstr>Control Site 187 - 2016</vt:lpstr>
      <vt:lpstr>Control Site 187 - 2016</vt:lpstr>
      <vt:lpstr>Control Site 187 - 2016</vt:lpstr>
      <vt:lpstr>Control Site 188 - 2016</vt:lpstr>
      <vt:lpstr>Control Site 188 - 2016</vt:lpstr>
      <vt:lpstr>Control Site 188 - 2016</vt:lpstr>
      <vt:lpstr>Control Site 188 - 2016</vt:lpstr>
      <vt:lpstr>Control Site 188 - 2016</vt:lpstr>
      <vt:lpstr>Control Site 188 - 2016</vt:lpstr>
      <vt:lpstr>Control Site 188 - 2016</vt:lpstr>
      <vt:lpstr>Control Site 188 - 2016</vt:lpstr>
      <vt:lpstr>Control Site 189 - 2016</vt:lpstr>
      <vt:lpstr>Control Site 189 - 2016</vt:lpstr>
      <vt:lpstr>Control Site 189 - 2016</vt:lpstr>
      <vt:lpstr>Control Site 190 - 2016</vt:lpstr>
      <vt:lpstr>Control Site 190 - 2016</vt:lpstr>
      <vt:lpstr>Control Site 190 - 2016</vt:lpstr>
      <vt:lpstr>Control Site 190 - 2016</vt:lpstr>
      <vt:lpstr>Control Site 190 - 2016</vt:lpstr>
      <vt:lpstr>Control Site 191 - 2016</vt:lpstr>
      <vt:lpstr>Control Site 191 - 2016</vt:lpstr>
      <vt:lpstr>Control Site 191 - 2016</vt:lpstr>
      <vt:lpstr>Control Site 191 - 2016</vt:lpstr>
      <vt:lpstr>Control Site 191 - 2016</vt:lpstr>
      <vt:lpstr>Control Site 192 - 2016</vt:lpstr>
      <vt:lpstr>Control Site 192 - 2016</vt:lpstr>
      <vt:lpstr>Control Site 192 - 2016</vt:lpstr>
      <vt:lpstr>Control Site 192 - 2016</vt:lpstr>
      <vt:lpstr>Control Site 193 - 2016</vt:lpstr>
      <vt:lpstr>Control Site 193 - 2016</vt:lpstr>
      <vt:lpstr>Control Site 193 - 2016</vt:lpstr>
      <vt:lpstr>Control Site 193 - 2016</vt:lpstr>
      <vt:lpstr>Control Site 193 - 2016</vt:lpstr>
      <vt:lpstr>Control Site 193 - 2016</vt:lpstr>
      <vt:lpstr>Control Site 193 - 2016</vt:lpstr>
      <vt:lpstr>Control Site 193 - 2016</vt:lpstr>
      <vt:lpstr>Control Site 193 - 2016</vt:lpstr>
      <vt:lpstr>Control Site 193 - 2016</vt:lpstr>
      <vt:lpstr>Control Site 194 - 2016</vt:lpstr>
      <vt:lpstr>Control Site 194 - 2016</vt:lpstr>
      <vt:lpstr>Control Site 194 - 2016</vt:lpstr>
      <vt:lpstr>Control Site 194 - 2016</vt:lpstr>
      <vt:lpstr>Control Site 194 - 2016</vt:lpstr>
      <vt:lpstr>Control Site 195 - 2016</vt:lpstr>
      <vt:lpstr>Control Site 195 - 2016</vt:lpstr>
      <vt:lpstr>Control Site 195 - 2016</vt:lpstr>
      <vt:lpstr>Control Site 195 - 2016</vt:lpstr>
      <vt:lpstr>Control Site 195 - 2016</vt:lpstr>
      <vt:lpstr>Control Site 196 - 2016</vt:lpstr>
      <vt:lpstr>Control Site 196 - 2016</vt:lpstr>
      <vt:lpstr>Control Site 196 - 2016</vt:lpstr>
      <vt:lpstr>Control Site 196 - 2016</vt:lpstr>
      <vt:lpstr>Control Site 196 - 2016</vt:lpstr>
      <vt:lpstr>Control Site 196 - 2016</vt:lpstr>
      <vt:lpstr>Control Site 197 - 2016</vt:lpstr>
      <vt:lpstr>Control Site 197 - 2016</vt:lpstr>
      <vt:lpstr>Control Site 197 - 2016</vt:lpstr>
      <vt:lpstr>Control Site 197 - 2016</vt:lpstr>
      <vt:lpstr>Control Site 197 - 2016</vt:lpstr>
      <vt:lpstr>Control Site 197 - 2016</vt:lpstr>
      <vt:lpstr>Control Site 197 - 2016</vt:lpstr>
      <vt:lpstr>Control Site 197 - 2016</vt:lpstr>
      <vt:lpstr>Control Site 197 - 2016</vt:lpstr>
      <vt:lpstr>Control Site 198 - 2016</vt:lpstr>
      <vt:lpstr>Control Site 198 - 2016</vt:lpstr>
      <vt:lpstr>Control Site 199 - 2016</vt:lpstr>
      <vt:lpstr>Control Site 199 - 2016</vt:lpstr>
      <vt:lpstr>Control Site 199 - 2016</vt:lpstr>
      <vt:lpstr>Control Site 199 - 2016</vt:lpstr>
      <vt:lpstr>Control Site 199 - 2016</vt:lpstr>
      <vt:lpstr>Control Site 199 - 2016</vt:lpstr>
      <vt:lpstr>Control Site 200 - 2016</vt:lpstr>
      <vt:lpstr>Control Site 200 - 2016</vt:lpstr>
      <vt:lpstr>Control Site 200 - 2016</vt:lpstr>
      <vt:lpstr>Control Site 200 - 2016</vt:lpstr>
    </vt:vector>
  </TitlesOfParts>
  <Company>Kinesis Survey Technologies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2012 Regrowth study</dc:title>
  <dc:creator>Leslie Townsend</dc:creator>
  <cp:lastModifiedBy>Leslie Townsend</cp:lastModifiedBy>
  <cp:revision>467</cp:revision>
  <dcterms:created xsi:type="dcterms:W3CDTF">2020-04-13T15:57:10Z</dcterms:created>
  <dcterms:modified xsi:type="dcterms:W3CDTF">2020-05-18T15:59:22Z</dcterms:modified>
</cp:coreProperties>
</file>